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ti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60" r:id="rId1"/>
  </p:sldMasterIdLst>
  <p:notesMasterIdLst>
    <p:notesMasterId r:id="rId19"/>
  </p:notesMasterIdLst>
  <p:handoutMasterIdLst>
    <p:handoutMasterId r:id="rId20"/>
  </p:handoutMasterIdLst>
  <p:sldIdLst>
    <p:sldId id="289" r:id="rId2"/>
    <p:sldId id="275" r:id="rId3"/>
    <p:sldId id="276" r:id="rId4"/>
    <p:sldId id="277" r:id="rId5"/>
    <p:sldId id="278" r:id="rId6"/>
    <p:sldId id="279" r:id="rId7"/>
    <p:sldId id="280" r:id="rId8"/>
    <p:sldId id="281" r:id="rId9"/>
    <p:sldId id="285" r:id="rId10"/>
    <p:sldId id="286" r:id="rId11"/>
    <p:sldId id="287" r:id="rId12"/>
    <p:sldId id="288" r:id="rId13"/>
    <p:sldId id="282" r:id="rId14"/>
    <p:sldId id="283" r:id="rId15"/>
    <p:sldId id="284" r:id="rId16"/>
    <p:sldId id="290" r:id="rId17"/>
    <p:sldId id="267" r:id="rId18"/>
  </p:sldIdLst>
  <p:sldSz cx="9144000" cy="6858000" type="screen4x3"/>
  <p:notesSz cx="6858000" cy="9144000"/>
  <p:embeddedFontLst>
    <p:embeddedFont>
      <p:font typeface="Calibri" panose="020F0502020204030204" pitchFamily="34" charset="0"/>
      <p:regular r:id="rId21"/>
      <p:bold r:id="rId22"/>
      <p:italic r:id="rId23"/>
      <p:boldItalic r:id="rId24"/>
    </p:embeddedFont>
    <p:embeddedFont>
      <p:font typeface="Twinkl" panose="020B0604020202020204" charset="0"/>
      <p:regular r:id="rId25"/>
      <p:bold r:id="rId26"/>
    </p:embeddedFont>
    <p:embeddedFont>
      <p:font typeface="Twinkl SemiBold" charset="0"/>
      <p:bold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guide id="4" pos="340" userDrawn="1">
          <p15:clr>
            <a:srgbClr val="A4A3A4"/>
          </p15:clr>
        </p15:guide>
        <p15:guide id="5" orient="horz" pos="3974" userDrawn="1">
          <p15:clr>
            <a:srgbClr val="A4A3A4"/>
          </p15:clr>
        </p15:guide>
        <p15:guide id="6" pos="5420" userDrawn="1">
          <p15:clr>
            <a:srgbClr val="A4A3A4"/>
          </p15:clr>
        </p15:guide>
        <p15:guide id="7" orient="horz" pos="346" userDrawn="1">
          <p15:clr>
            <a:srgbClr val="A4A3A4"/>
          </p15:clr>
        </p15:guide>
        <p15:guide id="8" pos="476" userDrawn="1">
          <p15:clr>
            <a:srgbClr val="A4A3A4"/>
          </p15:clr>
        </p15:guide>
        <p15:guide id="9" orient="horz" pos="482" userDrawn="1">
          <p15:clr>
            <a:srgbClr val="A4A3A4"/>
          </p15:clr>
        </p15:guide>
        <p15:guide id="10" orient="horz" pos="3838" userDrawn="1">
          <p15:clr>
            <a:srgbClr val="A4A3A4"/>
          </p15:clr>
        </p15:guide>
        <p15:guide id="11" pos="5284"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8A0DB"/>
    <a:srgbClr val="DE1E5A"/>
    <a:srgbClr val="BC0105"/>
    <a:srgbClr val="4DB1E3"/>
    <a:srgbClr val="80C1EB"/>
    <a:srgbClr val="ACDDFC"/>
    <a:srgbClr val="FFFFFF"/>
    <a:srgbClr val="4AA1D9"/>
    <a:srgbClr val="21A6F9"/>
    <a:srgbClr val="1C1C1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454" autoAdjust="0"/>
    <p:restoredTop sz="83488" autoAdjust="0"/>
  </p:normalViewPr>
  <p:slideViewPr>
    <p:cSldViewPr snapToGrid="0" showGuides="1">
      <p:cViewPr>
        <p:scale>
          <a:sx n="60" d="100"/>
          <a:sy n="60" d="100"/>
        </p:scale>
        <p:origin x="1854" y="-72"/>
      </p:cViewPr>
      <p:guideLst>
        <p:guide orient="horz" pos="2160"/>
        <p:guide pos="2880"/>
        <p:guide pos="340"/>
        <p:guide orient="horz" pos="3974"/>
        <p:guide pos="5420"/>
        <p:guide orient="horz" pos="346"/>
        <p:guide pos="476"/>
        <p:guide orient="horz" pos="482"/>
        <p:guide orient="horz" pos="3838"/>
        <p:guide pos="5284"/>
      </p:guideLst>
    </p:cSldViewPr>
  </p:slideViewPr>
  <p:notesTextViewPr>
    <p:cViewPr>
      <p:scale>
        <a:sx n="3" d="2"/>
        <a:sy n="3" d="2"/>
      </p:scale>
      <p:origin x="0" y="0"/>
    </p:cViewPr>
  </p:notesTextViewPr>
  <p:notesViewPr>
    <p:cSldViewPr snapToGrid="0" showGuides="1">
      <p:cViewPr varScale="1">
        <p:scale>
          <a:sx n="77" d="100"/>
          <a:sy n="77" d="100"/>
        </p:scale>
        <p:origin x="2646" y="9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font" Target="fonts/font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handoutMaster" Target="handoutMasters/handoutMaster1.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notesMaster" Target="notesMasters/notesMaster1.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B34F151-63AC-41CE-96F5-7702E930870C}" type="datetimeFigureOut">
              <a:rPr lang="en-GB" smtClean="0"/>
              <a:t>03/11/2020</a:t>
            </a:fld>
            <a:endParaRPr lang="en-GB"/>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676B846-B279-40AC-BFF5-DBC4013370C2}" type="slidenum">
              <a:rPr lang="en-GB" smtClean="0"/>
              <a:t>‹#›</a:t>
            </a:fld>
            <a:endParaRPr lang="en-GB"/>
          </a:p>
        </p:txBody>
      </p:sp>
    </p:spTree>
    <p:extLst>
      <p:ext uri="{BB962C8B-B14F-4D97-AF65-F5344CB8AC3E}">
        <p14:creationId xmlns:p14="http://schemas.microsoft.com/office/powerpoint/2010/main" val="264539701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D02C5D1-7818-41B5-ABAD-5E4B38A5388F}" type="datetimeFigureOut">
              <a:rPr lang="en-GB" smtClean="0"/>
              <a:t>03/11/2020</a:t>
            </a:fld>
            <a:endParaRPr lang="en-GB"/>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A521341-850D-40E1-BB3D-87946DC9B06D}" type="slidenum">
              <a:rPr lang="en-GB" smtClean="0"/>
              <a:t>‹#›</a:t>
            </a:fld>
            <a:endParaRPr lang="en-GB"/>
          </a:p>
        </p:txBody>
      </p:sp>
    </p:spTree>
    <p:extLst>
      <p:ext uri="{BB962C8B-B14F-4D97-AF65-F5344CB8AC3E}">
        <p14:creationId xmlns:p14="http://schemas.microsoft.com/office/powerpoint/2010/main" val="8470487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YouTube: The Difference Between Rules and Laws</a:t>
            </a:r>
          </a:p>
          <a:p>
            <a:r>
              <a:rPr lang="en-AU" dirty="0"/>
              <a:t>https://www.youtube.com/watch?v=nwEFPSqIApI</a:t>
            </a:r>
          </a:p>
          <a:p>
            <a:r>
              <a:rPr lang="en-AU" dirty="0"/>
              <a:t>4 minutes</a:t>
            </a:r>
          </a:p>
        </p:txBody>
      </p:sp>
      <p:sp>
        <p:nvSpPr>
          <p:cNvPr id="4" name="Slide Number Placeholder 3"/>
          <p:cNvSpPr>
            <a:spLocks noGrp="1"/>
          </p:cNvSpPr>
          <p:nvPr>
            <p:ph type="sldNum" sz="quarter" idx="5"/>
          </p:nvPr>
        </p:nvSpPr>
        <p:spPr/>
        <p:txBody>
          <a:bodyPr/>
          <a:lstStyle/>
          <a:p>
            <a:fld id="{FA521341-850D-40E1-BB3D-87946DC9B06D}" type="slidenum">
              <a:rPr lang="en-GB" smtClean="0"/>
              <a:t>9</a:t>
            </a:fld>
            <a:endParaRPr lang="en-GB"/>
          </a:p>
        </p:txBody>
      </p:sp>
    </p:spTree>
    <p:extLst>
      <p:ext uri="{BB962C8B-B14F-4D97-AF65-F5344CB8AC3E}">
        <p14:creationId xmlns:p14="http://schemas.microsoft.com/office/powerpoint/2010/main" val="14367467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YouTube - </a:t>
            </a:r>
            <a:r>
              <a:rPr lang="en-AU" b="0" i="0" dirty="0">
                <a:effectLst/>
                <a:latin typeface="Roboto"/>
              </a:rPr>
              <a:t>About Parliament: Making a Law updated January 2018</a:t>
            </a:r>
          </a:p>
          <a:p>
            <a:r>
              <a:rPr lang="en-AU" dirty="0"/>
              <a:t>https://www.youtube.com/watch?v=cTlrZ3HUAyE</a:t>
            </a:r>
          </a:p>
          <a:p>
            <a:r>
              <a:rPr lang="en-AU" dirty="0"/>
              <a:t>3.40 mins</a:t>
            </a:r>
          </a:p>
          <a:p>
            <a:endParaRPr lang="en-AU" dirty="0"/>
          </a:p>
          <a:p>
            <a:endParaRPr lang="en-AU" dirty="0"/>
          </a:p>
        </p:txBody>
      </p:sp>
      <p:sp>
        <p:nvSpPr>
          <p:cNvPr id="4" name="Slide Number Placeholder 3"/>
          <p:cNvSpPr>
            <a:spLocks noGrp="1"/>
          </p:cNvSpPr>
          <p:nvPr>
            <p:ph type="sldNum" sz="quarter" idx="5"/>
          </p:nvPr>
        </p:nvSpPr>
        <p:spPr/>
        <p:txBody>
          <a:bodyPr/>
          <a:lstStyle/>
          <a:p>
            <a:fld id="{FA521341-850D-40E1-BB3D-87946DC9B06D}" type="slidenum">
              <a:rPr lang="en-GB" smtClean="0"/>
              <a:t>12</a:t>
            </a:fld>
            <a:endParaRPr lang="en-GB"/>
          </a:p>
        </p:txBody>
      </p:sp>
    </p:spTree>
    <p:extLst>
      <p:ext uri="{BB962C8B-B14F-4D97-AF65-F5344CB8AC3E}">
        <p14:creationId xmlns:p14="http://schemas.microsoft.com/office/powerpoint/2010/main" val="344187557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hyperlink" Target="https://www.twinkl.co.uk/" TargetMode="External"/><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www.twinkl.co.uk/" TargetMode="External"/><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22767" y="6196125"/>
            <a:ext cx="576495" cy="580719"/>
          </a:xfrm>
          <a:prstGeom prst="rect">
            <a:avLst/>
          </a:prstGeom>
        </p:spPr>
      </p:pic>
      <p:sp>
        <p:nvSpPr>
          <p:cNvPr id="2" name="Rectangle 1">
            <a:hlinkClick r:id="rId3"/>
          </p:cNvPr>
          <p:cNvSpPr/>
          <p:nvPr userDrawn="1"/>
        </p:nvSpPr>
        <p:spPr>
          <a:xfrm>
            <a:off x="4137660" y="5561814"/>
            <a:ext cx="868680" cy="5530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5370407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with Box">
    <p:spTree>
      <p:nvGrpSpPr>
        <p:cNvPr id="1" name=""/>
        <p:cNvGrpSpPr/>
        <p:nvPr/>
      </p:nvGrpSpPr>
      <p:grpSpPr>
        <a:xfrm>
          <a:off x="0" y="0"/>
          <a:ext cx="0" cy="0"/>
          <a:chOff x="0" y="0"/>
          <a:chExt cx="0" cy="0"/>
        </a:xfrm>
      </p:grpSpPr>
      <p:sp>
        <p:nvSpPr>
          <p:cNvPr id="4" name="Rounded Rectangle 3"/>
          <p:cNvSpPr/>
          <p:nvPr userDrawn="1"/>
        </p:nvSpPr>
        <p:spPr bwMode="auto">
          <a:xfrm>
            <a:off x="457198" y="438151"/>
            <a:ext cx="8220075" cy="5957887"/>
          </a:xfrm>
          <a:prstGeom prst="roundRect">
            <a:avLst>
              <a:gd name="adj" fmla="val 2649"/>
            </a:avLst>
          </a:prstGeom>
          <a:solidFill>
            <a:schemeClr val="bg1">
              <a:alpha val="90000"/>
            </a:schemeClr>
          </a:solidFill>
          <a:ln w="2540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GB" sz="1350" dirty="0">
                <a:latin typeface="Twinkl" pitchFamily="50" charset="0"/>
              </a:rPr>
              <a:t> </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072497" y="5734211"/>
            <a:ext cx="576495" cy="580719"/>
          </a:xfrm>
          <a:prstGeom prst="rect">
            <a:avLst/>
          </a:prstGeom>
        </p:spPr>
      </p:pic>
    </p:spTree>
    <p:extLst>
      <p:ext uri="{BB962C8B-B14F-4D97-AF65-F5344CB8AC3E}">
        <p14:creationId xmlns:p14="http://schemas.microsoft.com/office/powerpoint/2010/main" val="34298710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Rounded Rectangle 4"/>
          <p:cNvSpPr/>
          <p:nvPr userDrawn="1"/>
        </p:nvSpPr>
        <p:spPr bwMode="auto">
          <a:xfrm>
            <a:off x="457198" y="438151"/>
            <a:ext cx="8220075" cy="5957887"/>
          </a:xfrm>
          <a:prstGeom prst="roundRect">
            <a:avLst>
              <a:gd name="adj" fmla="val 2649"/>
            </a:avLst>
          </a:prstGeom>
          <a:solidFill>
            <a:schemeClr val="bg1">
              <a:alpha val="90000"/>
            </a:schemeClr>
          </a:solidFill>
          <a:ln w="2540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GB" sz="1350" dirty="0">
                <a:latin typeface="Twinkl" pitchFamily="50" charset="0"/>
              </a:rPr>
              <a:t> </a:t>
            </a:r>
          </a:p>
        </p:txBody>
      </p:sp>
      <p:sp>
        <p:nvSpPr>
          <p:cNvPr id="8" name="Title 5"/>
          <p:cNvSpPr>
            <a:spLocks noGrp="1"/>
          </p:cNvSpPr>
          <p:nvPr>
            <p:ph type="title"/>
          </p:nvPr>
        </p:nvSpPr>
        <p:spPr>
          <a:xfrm>
            <a:off x="457198" y="478895"/>
            <a:ext cx="8220075" cy="994306"/>
          </a:xfrm>
        </p:spPr>
        <p:txBody>
          <a:bodyPr>
            <a:noAutofit/>
          </a:bodyPr>
          <a:lstStyle>
            <a:lvl1pPr>
              <a:defRPr>
                <a:latin typeface="Twinkl" pitchFamily="2" charset="0"/>
              </a:defRPr>
            </a:lvl1pPr>
          </a:lstStyle>
          <a:p>
            <a:r>
              <a:rPr lang="en-US"/>
              <a:t>Click to edit Master title style</a:t>
            </a:r>
            <a:endParaRPr lang="en-GB" dirty="0"/>
          </a:p>
        </p:txBody>
      </p:sp>
    </p:spTree>
    <p:extLst>
      <p:ext uri="{BB962C8B-B14F-4D97-AF65-F5344CB8AC3E}">
        <p14:creationId xmlns:p14="http://schemas.microsoft.com/office/powerpoint/2010/main" val="2610794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ims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2575232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22767" y="6196125"/>
            <a:ext cx="576495" cy="580719"/>
          </a:xfrm>
          <a:prstGeom prst="rect">
            <a:avLst/>
          </a:prstGeom>
        </p:spPr>
      </p:pic>
      <p:sp>
        <p:nvSpPr>
          <p:cNvPr id="4" name="Rectangle 3">
            <a:hlinkClick r:id="rId3"/>
          </p:cNvPr>
          <p:cNvSpPr/>
          <p:nvPr userDrawn="1"/>
        </p:nvSpPr>
        <p:spPr>
          <a:xfrm>
            <a:off x="4137660" y="3152488"/>
            <a:ext cx="868680" cy="5530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68197377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7">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89745" y="695325"/>
            <a:ext cx="8164510" cy="1150938"/>
          </a:xfrm>
          <a:prstGeom prst="roundRect">
            <a:avLst>
              <a:gd name="adj" fmla="val 9641"/>
            </a:avLst>
          </a:prstGeom>
          <a:noFill/>
          <a:ln w="25400">
            <a:noFill/>
          </a:ln>
        </p:spPr>
        <p:txBody>
          <a:bodyPr vert="horz" lIns="252000" tIns="252000" rIns="252000" bIns="252000" rtlCol="0" anchor="ctr" anchorCtr="1">
            <a:normAutofit/>
          </a:bodyPr>
          <a:lstStyle/>
          <a:p>
            <a:r>
              <a:rPr lang="en-US"/>
              <a:t>Click to edit Master title style</a:t>
            </a:r>
            <a:endParaRPr lang="en-US" dirty="0"/>
          </a:p>
        </p:txBody>
      </p:sp>
      <p:sp>
        <p:nvSpPr>
          <p:cNvPr id="3" name="Text Placeholder 2"/>
          <p:cNvSpPr>
            <a:spLocks noGrp="1"/>
          </p:cNvSpPr>
          <p:nvPr>
            <p:ph type="body" idx="1"/>
          </p:nvPr>
        </p:nvSpPr>
        <p:spPr>
          <a:xfrm>
            <a:off x="489745" y="1957386"/>
            <a:ext cx="8164510" cy="4387851"/>
          </a:xfrm>
          <a:prstGeom prst="roundRect">
            <a:avLst>
              <a:gd name="adj" fmla="val 2585"/>
            </a:avLst>
          </a:prstGeom>
          <a:noFill/>
          <a:ln w="25400">
            <a:noFill/>
          </a:ln>
        </p:spPr>
        <p:txBody>
          <a:bodyPr vert="horz" lIns="252000" tIns="252000" rIns="252000" bIns="25200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389201"/>
      </p:ext>
    </p:extLst>
  </p:cSld>
  <p:clrMap bg1="lt1" tx1="dk1" bg2="lt2" tx2="dk2" accent1="accent1" accent2="accent2" accent3="accent3" accent4="accent4" accent5="accent5" accent6="accent6" hlink="hlink" folHlink="folHlink"/>
  <p:sldLayoutIdLst>
    <p:sldLayoutId id="2147483661" r:id="rId1"/>
    <p:sldLayoutId id="2147483667" r:id="rId2"/>
    <p:sldLayoutId id="2147483662" r:id="rId3"/>
    <p:sldLayoutId id="2147483663" r:id="rId4"/>
    <p:sldLayoutId id="2147483666" r:id="rId5"/>
  </p:sldLayoutIdLst>
  <p:txStyles>
    <p:titleStyle>
      <a:lvl1pPr algn="l" defTabSz="914400" rtl="0" eaLnBrk="1" latinLnBrk="0" hangingPunct="1">
        <a:lnSpc>
          <a:spcPct val="90000"/>
        </a:lnSpc>
        <a:spcBef>
          <a:spcPct val="0"/>
        </a:spcBef>
        <a:buNone/>
        <a:defRPr sz="4000" b="1" kern="1200">
          <a:solidFill>
            <a:srgbClr val="1C1C1C"/>
          </a:solidFill>
          <a:latin typeface="Twinkl" pitchFamily="50"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rgbClr val="1C1C1C"/>
          </a:solidFill>
          <a:latin typeface="Twinkl" pitchFamily="50" charset="0"/>
          <a:ea typeface="Twinkl"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rgbClr val="1C1C1C"/>
          </a:solidFill>
          <a:latin typeface="Twinkl" pitchFamily="50" charset="0"/>
          <a:ea typeface="Twinkl"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rgbClr val="1C1C1C"/>
          </a:solidFill>
          <a:latin typeface="Twinkl" pitchFamily="50" charset="0"/>
          <a:ea typeface="Twinkl" pitchFamily="2"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rgbClr val="1C1C1C"/>
          </a:solidFill>
          <a:latin typeface="Twinkl" pitchFamily="50" charset="0"/>
          <a:ea typeface="Twinkl" pitchFamily="2"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rgbClr val="1C1C1C"/>
          </a:solidFill>
          <a:latin typeface="Twinkl" pitchFamily="50" charset="0"/>
          <a:ea typeface="Twinkl"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2880">
          <p15:clr>
            <a:srgbClr val="F26B43"/>
          </p15:clr>
        </p15:guide>
      </p15:sldGuideLst>
    </p:ext>
  </p:extLst>
</p:sldMaster>
</file>

<file path=ppt/slides/_rels/slide1.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4.png"/><Relationship Id="rId7" Type="http://schemas.openxmlformats.org/officeDocument/2006/relationships/image" Target="../media/image6.png"/><Relationship Id="rId12"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2.xml"/><Relationship Id="rId6" Type="http://schemas.microsoft.com/office/2007/relationships/hdphoto" Target="../media/hdphoto2.wdp"/><Relationship Id="rId11" Type="http://schemas.openxmlformats.org/officeDocument/2006/relationships/image" Target="../media/image8.png"/><Relationship Id="rId5" Type="http://schemas.openxmlformats.org/officeDocument/2006/relationships/image" Target="../media/image5.png"/><Relationship Id="rId10" Type="http://schemas.microsoft.com/office/2007/relationships/hdphoto" Target="../media/hdphoto4.wdp"/><Relationship Id="rId4" Type="http://schemas.microsoft.com/office/2007/relationships/hdphoto" Target="../media/hdphoto1.wdp"/><Relationship Id="rId9"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hyperlink" Target="https://www.youtube.com/watch?v=cTlrZ3HUAyE" TargetMode="External"/><Relationship Id="rId7" Type="http://schemas.openxmlformats.org/officeDocument/2006/relationships/image" Target="../media/image26.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3.xml"/><Relationship Id="rId5" Type="http://schemas.openxmlformats.org/officeDocument/2006/relationships/image" Target="../media/image30.svg"/><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3.xml"/><Relationship Id="rId4" Type="http://schemas.openxmlformats.org/officeDocument/2006/relationships/image" Target="../media/image33.png"/></Relationships>
</file>

<file path=ppt/slides/_rels/slide1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hyperlink" Target="https://www.twinkl.co.uk/resources/australian-resources-5---6/australian-resources-5---6-humanities-and-social-sciences/australian-resources-5---6-humanities-and-social-sciences-civics-and-citizenship" TargetMode="External"/><Relationship Id="rId2" Type="http://schemas.openxmlformats.org/officeDocument/2006/relationships/image" Target="../media/image36.jp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hyperlink" Target="https://www.twinkl.co.uk/resources/australian-resources-5---6/australian-resources-5---6-humanities-and-social-sciences/australian-resources-5---6-humanities-and-social-sciences-civics-and-citizenship" TargetMode="External"/><Relationship Id="rId2" Type="http://schemas.openxmlformats.org/officeDocument/2006/relationships/image" Target="../media/image10.jp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2.png"/><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tif"/><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hyperlink" Target="https://www.youtube.com/watch?v=nwEFPSqIApI" TargetMode="External"/><Relationship Id="rId2" Type="http://schemas.openxmlformats.org/officeDocument/2006/relationships/notesSlide" Target="../notesSlides/notesSlide1.xml"/><Relationship Id="rId1" Type="http://schemas.openxmlformats.org/officeDocument/2006/relationships/slideLayout" Target="../slideLayouts/slideLayout3.xml"/><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Coat of arms or logo">
            <a:extLst>
              <a:ext uri="{FF2B5EF4-FFF2-40B4-BE49-F238E27FC236}">
                <a16:creationId xmlns:a16="http://schemas.microsoft.com/office/drawing/2014/main" id="{2A50B1E1-DD7E-490E-8892-F5418D459F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56546" y="1505468"/>
            <a:ext cx="3256549" cy="2528615"/>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FD7B4634-3A69-4B10-80FE-6DDA143DDED7}"/>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foregroundMark x1="17143" y1="28571" x2="17143" y2="28571"/>
                        <a14:foregroundMark x1="39286" y1="26786" x2="39286" y2="26786"/>
                        <a14:foregroundMark x1="62143" y1="19643" x2="62143" y2="19643"/>
                        <a14:foregroundMark x1="81429" y1="28571" x2="81429" y2="28571"/>
                        <a14:foregroundMark x1="80714" y1="67857" x2="80714" y2="67857"/>
                        <a14:foregroundMark x1="60000" y1="46429" x2="60000" y2="46429"/>
                        <a14:foregroundMark x1="59286" y1="53571" x2="59286" y2="53571"/>
                        <a14:foregroundMark x1="58571" y1="44643" x2="58571" y2="44643"/>
                        <a14:foregroundMark x1="75000" y1="44643" x2="75000" y2="44643"/>
                        <a14:foregroundMark x1="82143" y1="48214" x2="82143" y2="48214"/>
                        <a14:foregroundMark x1="33571" y1="37500" x2="33571" y2="37500"/>
                        <a14:foregroundMark x1="44286" y1="41071" x2="44286" y2="41071"/>
                        <a14:foregroundMark x1="38571" y1="33929" x2="38571" y2="33929"/>
                        <a14:foregroundMark x1="33571" y1="39286" x2="33571" y2="39286"/>
                        <a14:foregroundMark x1="33571" y1="33929" x2="33571" y2="33929"/>
                        <a14:foregroundMark x1="33571" y1="33929" x2="33571" y2="33929"/>
                        <a14:foregroundMark x1="34286" y1="41071" x2="34286" y2="39286"/>
                        <a14:foregroundMark x1="34286" y1="39286" x2="34286" y2="39286"/>
                        <a14:foregroundMark x1="34286" y1="39286" x2="34286" y2="39286"/>
                        <a14:foregroundMark x1="34286" y1="39286" x2="34286" y2="39286"/>
                        <a14:foregroundMark x1="34286" y1="39286" x2="34286" y2="39286"/>
                        <a14:foregroundMark x1="34286" y1="39286" x2="34286" y2="39286"/>
                        <a14:foregroundMark x1="45714" y1="37500" x2="45714" y2="37500"/>
                        <a14:foregroundMark x1="45714" y1="37500" x2="45714" y2="37500"/>
                        <a14:foregroundMark x1="35714" y1="30357" x2="43571" y2="33929"/>
                        <a14:foregroundMark x1="65714" y1="30357" x2="65714" y2="30357"/>
                      </a14:backgroundRemoval>
                    </a14:imgEffect>
                  </a14:imgLayer>
                </a14:imgProps>
              </a:ext>
            </a:extLst>
          </a:blip>
          <a:stretch>
            <a:fillRect/>
          </a:stretch>
        </p:blipFill>
        <p:spPr>
          <a:xfrm>
            <a:off x="667150" y="2923342"/>
            <a:ext cx="1780293" cy="712117"/>
          </a:xfrm>
          <a:prstGeom prst="rect">
            <a:avLst/>
          </a:prstGeom>
        </p:spPr>
      </p:pic>
      <p:pic>
        <p:nvPicPr>
          <p:cNvPr id="4" name="Picture 3">
            <a:extLst>
              <a:ext uri="{FF2B5EF4-FFF2-40B4-BE49-F238E27FC236}">
                <a16:creationId xmlns:a16="http://schemas.microsoft.com/office/drawing/2014/main" id="{29393FFB-80F4-432D-BC25-4E175C1F7F6A}"/>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9804" b="92157" l="10000" r="90000">
                        <a14:foregroundMark x1="64000" y1="13725" x2="64000" y2="13725"/>
                        <a14:foregroundMark x1="36000" y1="11765" x2="36000" y2="11765"/>
                        <a14:foregroundMark x1="10000" y1="13725" x2="10000" y2="13725"/>
                        <a14:foregroundMark x1="10000" y1="33333" x2="10000" y2="33333"/>
                        <a14:foregroundMark x1="6000" y1="47059" x2="14000" y2="86275"/>
                        <a14:foregroundMark x1="14000" y1="86275" x2="38000" y2="92157"/>
                        <a14:foregroundMark x1="80000" y1="54902" x2="80000" y2="54902"/>
                        <a14:foregroundMark x1="56000" y1="74510" x2="56000" y2="82353"/>
                      </a14:backgroundRemoval>
                    </a14:imgEffect>
                  </a14:imgLayer>
                </a14:imgProps>
              </a:ext>
            </a:extLst>
          </a:blip>
          <a:stretch>
            <a:fillRect/>
          </a:stretch>
        </p:blipFill>
        <p:spPr>
          <a:xfrm>
            <a:off x="1148466" y="4150218"/>
            <a:ext cx="1129513" cy="1278503"/>
          </a:xfrm>
          <a:prstGeom prst="rect">
            <a:avLst/>
          </a:prstGeom>
        </p:spPr>
      </p:pic>
      <p:pic>
        <p:nvPicPr>
          <p:cNvPr id="5" name="Picture 4">
            <a:extLst>
              <a:ext uri="{FF2B5EF4-FFF2-40B4-BE49-F238E27FC236}">
                <a16:creationId xmlns:a16="http://schemas.microsoft.com/office/drawing/2014/main" id="{30C2EF46-8A77-43FA-B223-0BD8F8D21292}"/>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10000" b="90000" l="10000" r="90000">
                        <a14:foregroundMark x1="42657" y1="83444" x2="42657" y2="83444"/>
                        <a14:foregroundMark x1="59441" y1="74172" x2="59441" y2="74172"/>
                      </a14:backgroundRemoval>
                    </a14:imgEffect>
                  </a14:imgLayer>
                </a14:imgProps>
              </a:ext>
            </a:extLst>
          </a:blip>
          <a:stretch>
            <a:fillRect/>
          </a:stretch>
        </p:blipFill>
        <p:spPr>
          <a:xfrm>
            <a:off x="3726989" y="4195516"/>
            <a:ext cx="2064212" cy="2179693"/>
          </a:xfrm>
          <a:prstGeom prst="rect">
            <a:avLst/>
          </a:prstGeom>
        </p:spPr>
      </p:pic>
      <p:pic>
        <p:nvPicPr>
          <p:cNvPr id="6" name="Picture 5">
            <a:extLst>
              <a:ext uri="{FF2B5EF4-FFF2-40B4-BE49-F238E27FC236}">
                <a16:creationId xmlns:a16="http://schemas.microsoft.com/office/drawing/2014/main" id="{B6E8FD49-D4AC-41C3-94A3-D2323F351582}"/>
              </a:ext>
            </a:extLst>
          </p:cNvPr>
          <p:cNvPicPr>
            <a:picLocks noChangeAspect="1"/>
          </p:cNvPicPr>
          <p:nvPr/>
        </p:nvPicPr>
        <p:blipFill>
          <a:blip r:embed="rId9">
            <a:extLst>
              <a:ext uri="{BEBA8EAE-BF5A-486C-A8C5-ECC9F3942E4B}">
                <a14:imgProps xmlns:a14="http://schemas.microsoft.com/office/drawing/2010/main">
                  <a14:imgLayer r:embed="rId10">
                    <a14:imgEffect>
                      <a14:backgroundRemoval t="9459" b="89189" l="9211" r="90789">
                        <a14:foregroundMark x1="80263" y1="27027" x2="85526" y2="20270"/>
                        <a14:foregroundMark x1="64474" y1="31081" x2="64474" y2="31081"/>
                        <a14:foregroundMark x1="68421" y1="16216" x2="60526" y2="52703"/>
                        <a14:foregroundMark x1="60526" y1="52703" x2="60526" y2="54054"/>
                        <a14:foregroundMark x1="43421" y1="25676" x2="43421" y2="25676"/>
                        <a14:foregroundMark x1="38158" y1="10811" x2="38158" y2="10811"/>
                        <a14:foregroundMark x1="75000" y1="10811" x2="75000" y2="10811"/>
                        <a14:foregroundMark x1="17105" y1="64865" x2="17105" y2="64865"/>
                        <a14:foregroundMark x1="55263" y1="67568" x2="55263" y2="67568"/>
                        <a14:foregroundMark x1="46053" y1="83784" x2="46053" y2="83784"/>
                        <a14:foregroundMark x1="53947" y1="85135" x2="53947" y2="85135"/>
                        <a14:foregroundMark x1="53947" y1="86486" x2="88158" y2="78378"/>
                        <a14:foregroundMark x1="88158" y1="78378" x2="90789" y2="75676"/>
                        <a14:foregroundMark x1="43421" y1="87838" x2="10526" y2="77027"/>
                        <a14:foregroundMark x1="10526" y1="77027" x2="10526" y2="77027"/>
                      </a14:backgroundRemoval>
                    </a14:imgEffect>
                  </a14:imgLayer>
                </a14:imgProps>
              </a:ext>
            </a:extLst>
          </a:blip>
          <a:stretch>
            <a:fillRect/>
          </a:stretch>
        </p:blipFill>
        <p:spPr>
          <a:xfrm>
            <a:off x="6733810" y="4104920"/>
            <a:ext cx="1406103" cy="1369100"/>
          </a:xfrm>
          <a:prstGeom prst="rect">
            <a:avLst/>
          </a:prstGeom>
        </p:spPr>
      </p:pic>
      <p:pic>
        <p:nvPicPr>
          <p:cNvPr id="7" name="Picture 6">
            <a:extLst>
              <a:ext uri="{FF2B5EF4-FFF2-40B4-BE49-F238E27FC236}">
                <a16:creationId xmlns:a16="http://schemas.microsoft.com/office/drawing/2014/main" id="{B5C4BF2D-D28F-4261-A561-9E47569239E3}"/>
              </a:ext>
            </a:extLst>
          </p:cNvPr>
          <p:cNvPicPr>
            <a:picLocks noChangeAspect="1"/>
          </p:cNvPicPr>
          <p:nvPr/>
        </p:nvPicPr>
        <p:blipFill>
          <a:blip r:embed="rId11"/>
          <a:stretch>
            <a:fillRect/>
          </a:stretch>
        </p:blipFill>
        <p:spPr>
          <a:xfrm>
            <a:off x="7054652" y="2523824"/>
            <a:ext cx="1085261" cy="1328891"/>
          </a:xfrm>
          <a:prstGeom prst="rect">
            <a:avLst/>
          </a:prstGeom>
        </p:spPr>
      </p:pic>
      <p:pic>
        <p:nvPicPr>
          <p:cNvPr id="8" name="Picture 7">
            <a:extLst>
              <a:ext uri="{FF2B5EF4-FFF2-40B4-BE49-F238E27FC236}">
                <a16:creationId xmlns:a16="http://schemas.microsoft.com/office/drawing/2014/main" id="{BDD3FEF5-8550-4BD9-A7A3-0AD1D4B97FCF}"/>
              </a:ext>
            </a:extLst>
          </p:cNvPr>
          <p:cNvPicPr>
            <a:picLocks noChangeAspect="1"/>
          </p:cNvPicPr>
          <p:nvPr/>
        </p:nvPicPr>
        <p:blipFill>
          <a:blip r:embed="rId12"/>
          <a:stretch>
            <a:fillRect/>
          </a:stretch>
        </p:blipFill>
        <p:spPr>
          <a:xfrm>
            <a:off x="7925600" y="5726226"/>
            <a:ext cx="748827" cy="530195"/>
          </a:xfrm>
          <a:prstGeom prst="rect">
            <a:avLst/>
          </a:prstGeom>
        </p:spPr>
      </p:pic>
      <p:sp>
        <p:nvSpPr>
          <p:cNvPr id="9" name="TextBox 8">
            <a:extLst>
              <a:ext uri="{FF2B5EF4-FFF2-40B4-BE49-F238E27FC236}">
                <a16:creationId xmlns:a16="http://schemas.microsoft.com/office/drawing/2014/main" id="{5005D0A4-4FB6-4EAD-B595-599F2E8720AB}"/>
              </a:ext>
            </a:extLst>
          </p:cNvPr>
          <p:cNvSpPr txBox="1"/>
          <p:nvPr/>
        </p:nvSpPr>
        <p:spPr>
          <a:xfrm>
            <a:off x="629463" y="389926"/>
            <a:ext cx="7835166" cy="954107"/>
          </a:xfrm>
          <a:prstGeom prst="rect">
            <a:avLst/>
          </a:prstGeom>
          <a:noFill/>
        </p:spPr>
        <p:txBody>
          <a:bodyPr wrap="square" rtlCol="0">
            <a:spAutoFit/>
          </a:bodyPr>
          <a:lstStyle/>
          <a:p>
            <a:pPr algn="ctr"/>
            <a:r>
              <a:rPr lang="en-AU" sz="2800" b="1" dirty="0"/>
              <a:t>What does the picture board </a:t>
            </a:r>
          </a:p>
          <a:p>
            <a:pPr algn="ctr"/>
            <a:r>
              <a:rPr lang="en-AU" sz="2800" b="1" dirty="0"/>
              <a:t>suggest we’ll be learning about today?</a:t>
            </a:r>
          </a:p>
        </p:txBody>
      </p:sp>
    </p:spTree>
    <p:extLst>
      <p:ext uri="{BB962C8B-B14F-4D97-AF65-F5344CB8AC3E}">
        <p14:creationId xmlns:p14="http://schemas.microsoft.com/office/powerpoint/2010/main" val="21028926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067059" y="1264656"/>
            <a:ext cx="3870770" cy="5467709"/>
          </a:xfrm>
          <a:prstGeom prst="rect">
            <a:avLst/>
          </a:prstGeom>
          <a:ln>
            <a:solidFill>
              <a:schemeClr val="tx1"/>
            </a:solidFill>
          </a:ln>
        </p:spPr>
      </p:pic>
      <p:sp>
        <p:nvSpPr>
          <p:cNvPr id="2" name="Title 1">
            <a:extLst>
              <a:ext uri="{FF2B5EF4-FFF2-40B4-BE49-F238E27FC236}">
                <a16:creationId xmlns:a16="http://schemas.microsoft.com/office/drawing/2014/main" id="{C45049BA-11A8-4F1A-AAD2-AE1FB06AA704}"/>
              </a:ext>
            </a:extLst>
          </p:cNvPr>
          <p:cNvSpPr>
            <a:spLocks noGrp="1"/>
          </p:cNvSpPr>
          <p:nvPr>
            <p:ph type="title"/>
          </p:nvPr>
        </p:nvSpPr>
        <p:spPr/>
        <p:txBody>
          <a:bodyPr/>
          <a:lstStyle/>
          <a:p>
            <a:r>
              <a:rPr lang="en-AU" dirty="0"/>
              <a:t>Activity Sheet</a:t>
            </a:r>
          </a:p>
        </p:txBody>
      </p:sp>
      <p:pic>
        <p:nvPicPr>
          <p:cNvPr id="3" name="Picture 2"/>
          <p:cNvPicPr>
            <a:picLocks noChangeAspect="1"/>
          </p:cNvPicPr>
          <p:nvPr/>
        </p:nvPicPr>
        <p:blipFill>
          <a:blip r:embed="rId3"/>
          <a:stretch>
            <a:fillRect/>
          </a:stretch>
        </p:blipFill>
        <p:spPr>
          <a:xfrm rot="20771639">
            <a:off x="2354094" y="1473201"/>
            <a:ext cx="3554141" cy="5050621"/>
          </a:xfrm>
          <a:prstGeom prst="rect">
            <a:avLst/>
          </a:prstGeom>
          <a:ln>
            <a:solidFill>
              <a:schemeClr val="tx1"/>
            </a:solidFill>
          </a:ln>
        </p:spPr>
      </p:pic>
    </p:spTree>
    <p:extLst>
      <p:ext uri="{BB962C8B-B14F-4D97-AF65-F5344CB8AC3E}">
        <p14:creationId xmlns:p14="http://schemas.microsoft.com/office/powerpoint/2010/main" val="15719505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DB9D17-1C18-4702-8FB8-DBD83FC516D0}"/>
              </a:ext>
            </a:extLst>
          </p:cNvPr>
          <p:cNvSpPr>
            <a:spLocks noGrp="1"/>
          </p:cNvSpPr>
          <p:nvPr>
            <p:ph type="title"/>
          </p:nvPr>
        </p:nvSpPr>
        <p:spPr>
          <a:xfrm>
            <a:off x="461962" y="2279900"/>
            <a:ext cx="8220075" cy="994306"/>
          </a:xfrm>
        </p:spPr>
        <p:txBody>
          <a:bodyPr/>
          <a:lstStyle/>
          <a:p>
            <a:r>
              <a:rPr lang="en-AU" dirty="0"/>
              <a:t>Part 2</a:t>
            </a:r>
          </a:p>
        </p:txBody>
      </p:sp>
      <p:sp>
        <p:nvSpPr>
          <p:cNvPr id="3" name="TextBox 2">
            <a:extLst>
              <a:ext uri="{FF2B5EF4-FFF2-40B4-BE49-F238E27FC236}">
                <a16:creationId xmlns:a16="http://schemas.microsoft.com/office/drawing/2014/main" id="{9A3EE17C-7F00-468A-987F-A007F8BE2F4C}"/>
              </a:ext>
            </a:extLst>
          </p:cNvPr>
          <p:cNvSpPr txBox="1"/>
          <p:nvPr/>
        </p:nvSpPr>
        <p:spPr>
          <a:xfrm>
            <a:off x="1461726" y="3398808"/>
            <a:ext cx="6573328" cy="769441"/>
          </a:xfrm>
          <a:prstGeom prst="rect">
            <a:avLst/>
          </a:prstGeom>
          <a:noFill/>
        </p:spPr>
        <p:txBody>
          <a:bodyPr wrap="square" rtlCol="0">
            <a:spAutoFit/>
          </a:bodyPr>
          <a:lstStyle/>
          <a:p>
            <a:pPr algn="ctr"/>
            <a:r>
              <a:rPr lang="en-AU" sz="4400" b="1" dirty="0"/>
              <a:t>Making Laws</a:t>
            </a:r>
          </a:p>
        </p:txBody>
      </p:sp>
    </p:spTree>
    <p:extLst>
      <p:ext uri="{BB962C8B-B14F-4D97-AF65-F5344CB8AC3E}">
        <p14:creationId xmlns:p14="http://schemas.microsoft.com/office/powerpoint/2010/main" val="40922261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96516F-7B0C-4FFC-9D2C-7009385E0864}"/>
              </a:ext>
            </a:extLst>
          </p:cNvPr>
          <p:cNvSpPr>
            <a:spLocks noGrp="1"/>
          </p:cNvSpPr>
          <p:nvPr>
            <p:ph type="title"/>
          </p:nvPr>
        </p:nvSpPr>
        <p:spPr/>
        <p:txBody>
          <a:bodyPr/>
          <a:lstStyle/>
          <a:p>
            <a:r>
              <a:rPr lang="en-AU" dirty="0"/>
              <a:t>How Parliament makes laws</a:t>
            </a:r>
          </a:p>
        </p:txBody>
      </p:sp>
      <p:pic>
        <p:nvPicPr>
          <p:cNvPr id="3" name="Picture 2">
            <a:hlinkClick r:id="rId3"/>
            <a:extLst>
              <a:ext uri="{FF2B5EF4-FFF2-40B4-BE49-F238E27FC236}">
                <a16:creationId xmlns:a16="http://schemas.microsoft.com/office/drawing/2014/main" id="{D1F0F396-30CB-49DC-82EB-5D70BD0B1F97}"/>
              </a:ext>
            </a:extLst>
          </p:cNvPr>
          <p:cNvPicPr>
            <a:picLocks noChangeAspect="1"/>
          </p:cNvPicPr>
          <p:nvPr/>
        </p:nvPicPr>
        <p:blipFill>
          <a:blip r:embed="rId4"/>
          <a:stretch>
            <a:fillRect/>
          </a:stretch>
        </p:blipFill>
        <p:spPr>
          <a:xfrm>
            <a:off x="1447831" y="1634573"/>
            <a:ext cx="3071527" cy="1484141"/>
          </a:xfrm>
          <a:prstGeom prst="rect">
            <a:avLst/>
          </a:prstGeom>
        </p:spPr>
      </p:pic>
      <p:pic>
        <p:nvPicPr>
          <p:cNvPr id="5" name="Graphic 4" descr="Presentation with media">
            <a:hlinkClick r:id="rId3"/>
            <a:extLst>
              <a:ext uri="{FF2B5EF4-FFF2-40B4-BE49-F238E27FC236}">
                <a16:creationId xmlns:a16="http://schemas.microsoft.com/office/drawing/2014/main" id="{32706538-4C50-4A60-A937-0E3C1AA0A04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37903" y="3280086"/>
            <a:ext cx="1484141" cy="1484141"/>
          </a:xfrm>
          <a:prstGeom prst="rect">
            <a:avLst/>
          </a:prstGeom>
        </p:spPr>
      </p:pic>
      <p:pic>
        <p:nvPicPr>
          <p:cNvPr id="6" name="Picture 5">
            <a:extLst>
              <a:ext uri="{FF2B5EF4-FFF2-40B4-BE49-F238E27FC236}">
                <a16:creationId xmlns:a16="http://schemas.microsoft.com/office/drawing/2014/main" id="{8ACCFF1E-24C4-4847-B4B4-506B1686F50B}"/>
              </a:ext>
            </a:extLst>
          </p:cNvPr>
          <p:cNvPicPr>
            <a:picLocks noChangeAspect="1"/>
          </p:cNvPicPr>
          <p:nvPr/>
        </p:nvPicPr>
        <p:blipFill>
          <a:blip r:embed="rId7"/>
          <a:stretch>
            <a:fillRect/>
          </a:stretch>
        </p:blipFill>
        <p:spPr>
          <a:xfrm>
            <a:off x="4987218" y="1624031"/>
            <a:ext cx="3192649" cy="4546599"/>
          </a:xfrm>
          <a:prstGeom prst="rect">
            <a:avLst/>
          </a:prstGeom>
        </p:spPr>
      </p:pic>
      <p:sp>
        <p:nvSpPr>
          <p:cNvPr id="7" name="Rectangle 6">
            <a:extLst>
              <a:ext uri="{FF2B5EF4-FFF2-40B4-BE49-F238E27FC236}">
                <a16:creationId xmlns:a16="http://schemas.microsoft.com/office/drawing/2014/main" id="{938F46E2-D685-429D-85B2-86762AABD010}"/>
              </a:ext>
            </a:extLst>
          </p:cNvPr>
          <p:cNvSpPr/>
          <p:nvPr/>
        </p:nvSpPr>
        <p:spPr>
          <a:xfrm>
            <a:off x="1447831" y="5003321"/>
            <a:ext cx="3071527" cy="11673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solidFill>
                  <a:schemeClr val="tx1"/>
                </a:solidFill>
              </a:rPr>
              <a:t>Watch the video, listen out for the answer and make notes on the question sheet. </a:t>
            </a:r>
          </a:p>
        </p:txBody>
      </p:sp>
    </p:spTree>
    <p:extLst>
      <p:ext uri="{BB962C8B-B14F-4D97-AF65-F5344CB8AC3E}">
        <p14:creationId xmlns:p14="http://schemas.microsoft.com/office/powerpoint/2010/main" val="41077823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0"/>
          <p:cNvSpPr txBox="1">
            <a:spLocks noChangeArrowheads="1"/>
          </p:cNvSpPr>
          <p:nvPr/>
        </p:nvSpPr>
        <p:spPr>
          <a:xfrm>
            <a:off x="461962" y="489744"/>
            <a:ext cx="8220075" cy="993775"/>
          </a:xfrm>
          <a:prstGeom prst="roundRect">
            <a:avLst>
              <a:gd name="adj" fmla="val 9641"/>
            </a:avLst>
          </a:prstGeom>
          <a:noFill/>
          <a:ln w="25400">
            <a:noFill/>
          </a:ln>
        </p:spPr>
        <p:txBody>
          <a:bodyPr vert="horz" lIns="252000" tIns="252000" rIns="252000" bIns="252000" rtlCol="0" anchor="ctr" anchorCtr="1">
            <a:noAutofit/>
          </a:bodyPr>
          <a:lstStyle>
            <a:lvl1pPr algn="l" defTabSz="914400" rtl="0" eaLnBrk="1" latinLnBrk="0" hangingPunct="1">
              <a:lnSpc>
                <a:spcPct val="90000"/>
              </a:lnSpc>
              <a:spcBef>
                <a:spcPct val="0"/>
              </a:spcBef>
              <a:buNone/>
              <a:defRPr sz="4000" b="1" kern="1200">
                <a:solidFill>
                  <a:srgbClr val="1C1C1C"/>
                </a:solidFill>
                <a:latin typeface="Twinkl" pitchFamily="2" charset="0"/>
                <a:ea typeface="+mj-ea"/>
                <a:cs typeface="+mj-cs"/>
              </a:defRPr>
            </a:lvl1pPr>
          </a:lstStyle>
          <a:p>
            <a:r>
              <a:rPr lang="en-US" altLang="en-US" sz="3600" dirty="0"/>
              <a:t>How Are Laws Made?</a:t>
            </a:r>
            <a:endParaRPr lang="en-GB" altLang="en-US" sz="2800" dirty="0"/>
          </a:p>
        </p:txBody>
      </p:sp>
      <p:sp>
        <p:nvSpPr>
          <p:cNvPr id="5" name="Rectangle 4">
            <a:extLst>
              <a:ext uri="{FF2B5EF4-FFF2-40B4-BE49-F238E27FC236}">
                <a16:creationId xmlns:a16="http://schemas.microsoft.com/office/drawing/2014/main" id="{3BB11DB7-17A0-4818-ACAA-4DCBCE29D896}"/>
              </a:ext>
            </a:extLst>
          </p:cNvPr>
          <p:cNvSpPr/>
          <p:nvPr/>
        </p:nvSpPr>
        <p:spPr>
          <a:xfrm>
            <a:off x="461962" y="1268075"/>
            <a:ext cx="8163955" cy="430887"/>
          </a:xfrm>
          <a:prstGeom prst="rect">
            <a:avLst/>
          </a:prstGeom>
          <a:solidFill>
            <a:schemeClr val="accent2">
              <a:lumMod val="40000"/>
              <a:lumOff val="60000"/>
            </a:schemeClr>
          </a:solidFill>
        </p:spPr>
        <p:txBody>
          <a:bodyPr wrap="square">
            <a:spAutoFit/>
          </a:bodyPr>
          <a:lstStyle/>
          <a:p>
            <a:pPr marL="1346200" eaLnBrk="1" fontAlgn="auto" hangingPunct="1">
              <a:spcBef>
                <a:spcPts val="0"/>
              </a:spcBef>
              <a:spcAft>
                <a:spcPts val="0"/>
              </a:spcAft>
              <a:defRPr/>
            </a:pPr>
            <a:r>
              <a:rPr lang="en-GB" sz="2200" dirty="0">
                <a:latin typeface="+mn-lt"/>
                <a:ea typeface="Arial"/>
                <a:cs typeface="Arial"/>
                <a:sym typeface="Arial"/>
              </a:rPr>
              <a:t> An idea for a law is called a bill. </a:t>
            </a:r>
          </a:p>
        </p:txBody>
      </p:sp>
      <p:sp>
        <p:nvSpPr>
          <p:cNvPr id="6" name="Rectangle 5">
            <a:extLst>
              <a:ext uri="{FF2B5EF4-FFF2-40B4-BE49-F238E27FC236}">
                <a16:creationId xmlns:a16="http://schemas.microsoft.com/office/drawing/2014/main" id="{4A21CBE7-BFED-426E-9667-7FC78E755866}"/>
              </a:ext>
            </a:extLst>
          </p:cNvPr>
          <p:cNvSpPr/>
          <p:nvPr/>
        </p:nvSpPr>
        <p:spPr>
          <a:xfrm>
            <a:off x="534838" y="2588199"/>
            <a:ext cx="8091577" cy="1107996"/>
          </a:xfrm>
          <a:prstGeom prst="rect">
            <a:avLst/>
          </a:prstGeom>
          <a:solidFill>
            <a:schemeClr val="accent2">
              <a:lumMod val="60000"/>
              <a:lumOff val="40000"/>
            </a:schemeClr>
          </a:solidFill>
        </p:spPr>
        <p:txBody>
          <a:bodyPr wrap="square">
            <a:spAutoFit/>
          </a:bodyPr>
          <a:lstStyle/>
          <a:p>
            <a:pPr eaLnBrk="1" fontAlgn="auto" hangingPunct="1">
              <a:spcBef>
                <a:spcPts val="0"/>
              </a:spcBef>
              <a:spcAft>
                <a:spcPts val="0"/>
              </a:spcAft>
              <a:defRPr/>
            </a:pPr>
            <a:r>
              <a:rPr lang="en-GB" sz="2200" dirty="0">
                <a:latin typeface="+mn-lt"/>
                <a:ea typeface="Arial"/>
                <a:cs typeface="Arial"/>
                <a:sym typeface="Arial"/>
              </a:rPr>
              <a:t>Bills are discussed and debated in detail in the house of representatives and the senate. They are considered carefully in order to make sure they will be effective. This is called scrutiny.</a:t>
            </a:r>
          </a:p>
        </p:txBody>
      </p:sp>
      <p:sp>
        <p:nvSpPr>
          <p:cNvPr id="7" name="Rectangle 6">
            <a:extLst>
              <a:ext uri="{FF2B5EF4-FFF2-40B4-BE49-F238E27FC236}">
                <a16:creationId xmlns:a16="http://schemas.microsoft.com/office/drawing/2014/main" id="{07F35804-3F85-4615-BC3D-42477603E0A7}"/>
              </a:ext>
            </a:extLst>
          </p:cNvPr>
          <p:cNvSpPr/>
          <p:nvPr/>
        </p:nvSpPr>
        <p:spPr>
          <a:xfrm>
            <a:off x="534838" y="3763069"/>
            <a:ext cx="8091577" cy="1107996"/>
          </a:xfrm>
          <a:prstGeom prst="rect">
            <a:avLst/>
          </a:prstGeom>
          <a:solidFill>
            <a:schemeClr val="accent2">
              <a:lumMod val="40000"/>
              <a:lumOff val="60000"/>
            </a:schemeClr>
          </a:solidFill>
        </p:spPr>
        <p:txBody>
          <a:bodyPr wrap="square">
            <a:spAutoFit/>
          </a:bodyPr>
          <a:lstStyle/>
          <a:p>
            <a:pPr eaLnBrk="1" fontAlgn="auto" hangingPunct="1">
              <a:spcBef>
                <a:spcPts val="0"/>
              </a:spcBef>
              <a:spcAft>
                <a:spcPts val="0"/>
              </a:spcAft>
              <a:defRPr/>
            </a:pPr>
            <a:r>
              <a:rPr lang="en-GB" sz="2200" dirty="0">
                <a:latin typeface="+mn-lt"/>
                <a:ea typeface="Arial"/>
                <a:cs typeface="Arial"/>
                <a:sym typeface="Arial"/>
              </a:rPr>
              <a:t>Sometimes a bill will move between the house of representatives </a:t>
            </a:r>
            <a:br>
              <a:rPr lang="en-GB" sz="2200" dirty="0">
                <a:latin typeface="+mn-lt"/>
                <a:ea typeface="Arial"/>
                <a:cs typeface="Arial"/>
                <a:sym typeface="Arial"/>
              </a:rPr>
            </a:br>
            <a:r>
              <a:rPr lang="en-GB" sz="2200" dirty="0">
                <a:latin typeface="+mn-lt"/>
                <a:ea typeface="Arial"/>
                <a:cs typeface="Arial"/>
                <a:sym typeface="Arial"/>
              </a:rPr>
              <a:t>and the senate many times before it is agreed upon. </a:t>
            </a:r>
            <a:br>
              <a:rPr lang="en-GB" sz="2200" dirty="0">
                <a:latin typeface="+mn-lt"/>
                <a:ea typeface="Arial"/>
                <a:cs typeface="Arial"/>
                <a:sym typeface="Arial"/>
              </a:rPr>
            </a:br>
            <a:r>
              <a:rPr lang="en-GB" sz="2200" dirty="0">
                <a:latin typeface="+mn-lt"/>
                <a:ea typeface="Arial"/>
                <a:cs typeface="Arial"/>
                <a:sym typeface="Arial"/>
              </a:rPr>
              <a:t>When this happens it is known as ping-pong!</a:t>
            </a:r>
          </a:p>
        </p:txBody>
      </p:sp>
      <p:sp>
        <p:nvSpPr>
          <p:cNvPr id="8" name="Rectangle 7">
            <a:extLst>
              <a:ext uri="{FF2B5EF4-FFF2-40B4-BE49-F238E27FC236}">
                <a16:creationId xmlns:a16="http://schemas.microsoft.com/office/drawing/2014/main" id="{58D638E5-0860-42CF-ABB1-3B379AA4E381}"/>
              </a:ext>
            </a:extLst>
          </p:cNvPr>
          <p:cNvSpPr/>
          <p:nvPr/>
        </p:nvSpPr>
        <p:spPr>
          <a:xfrm>
            <a:off x="521186" y="4937939"/>
            <a:ext cx="6620977" cy="1446550"/>
          </a:xfrm>
          <a:prstGeom prst="rect">
            <a:avLst/>
          </a:prstGeom>
          <a:solidFill>
            <a:schemeClr val="accent2">
              <a:lumMod val="60000"/>
              <a:lumOff val="40000"/>
            </a:schemeClr>
          </a:solidFill>
        </p:spPr>
        <p:txBody>
          <a:bodyPr wrap="square">
            <a:spAutoFit/>
          </a:bodyPr>
          <a:lstStyle/>
          <a:p>
            <a:pPr eaLnBrk="1" fontAlgn="auto" hangingPunct="1">
              <a:spcBef>
                <a:spcPts val="0"/>
              </a:spcBef>
              <a:spcAft>
                <a:spcPts val="0"/>
              </a:spcAft>
              <a:defRPr/>
            </a:pPr>
            <a:r>
              <a:rPr lang="en-GB" sz="2200" dirty="0">
                <a:latin typeface="+mn-lt"/>
                <a:ea typeface="Arial"/>
                <a:cs typeface="Arial"/>
                <a:sym typeface="Arial"/>
              </a:rPr>
              <a:t>If both houses agree on a bill, then it is signed by the governor-general. This is called, royal assent and the bill becomes an act of parliament and </a:t>
            </a:r>
          </a:p>
          <a:p>
            <a:pPr eaLnBrk="1" fontAlgn="auto" hangingPunct="1">
              <a:spcBef>
                <a:spcPts val="0"/>
              </a:spcBef>
              <a:spcAft>
                <a:spcPts val="0"/>
              </a:spcAft>
              <a:defRPr/>
            </a:pPr>
            <a:r>
              <a:rPr lang="en-GB" sz="2200" dirty="0">
                <a:latin typeface="+mn-lt"/>
                <a:ea typeface="Arial"/>
                <a:cs typeface="Arial"/>
                <a:sym typeface="Arial"/>
              </a:rPr>
              <a:t>part of Australian law.</a:t>
            </a:r>
          </a:p>
        </p:txBody>
      </p:sp>
      <p:pic>
        <p:nvPicPr>
          <p:cNvPr id="10" name="Picture 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63110" y="4390028"/>
            <a:ext cx="2311879" cy="22818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10">
            <a:extLst>
              <a:ext uri="{FF2B5EF4-FFF2-40B4-BE49-F238E27FC236}">
                <a16:creationId xmlns:a16="http://schemas.microsoft.com/office/drawing/2014/main" id="{4A21CBE7-BFED-426E-9667-7FC78E755866}"/>
              </a:ext>
            </a:extLst>
          </p:cNvPr>
          <p:cNvSpPr/>
          <p:nvPr/>
        </p:nvSpPr>
        <p:spPr>
          <a:xfrm>
            <a:off x="534838" y="1755973"/>
            <a:ext cx="8091577" cy="769441"/>
          </a:xfrm>
          <a:prstGeom prst="rect">
            <a:avLst/>
          </a:prstGeom>
          <a:solidFill>
            <a:schemeClr val="accent2">
              <a:lumMod val="60000"/>
              <a:lumOff val="40000"/>
            </a:schemeClr>
          </a:solidFill>
        </p:spPr>
        <p:txBody>
          <a:bodyPr wrap="square">
            <a:spAutoFit/>
          </a:bodyPr>
          <a:lstStyle/>
          <a:p>
            <a:pPr indent="1173163">
              <a:defRPr/>
            </a:pPr>
            <a:r>
              <a:rPr lang="en-GB" sz="2200" dirty="0">
                <a:ea typeface="Arial"/>
                <a:cs typeface="Arial"/>
                <a:sym typeface="Arial"/>
              </a:rPr>
              <a:t>Bills can be introduced by any member of parliament or member of the senate.</a:t>
            </a:r>
          </a:p>
        </p:txBody>
      </p:sp>
      <p:pic>
        <p:nvPicPr>
          <p:cNvPr id="9"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76749"/>
            <a:ext cx="1917700" cy="19345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Graphic 3" descr="Pencil">
            <a:extLst>
              <a:ext uri="{FF2B5EF4-FFF2-40B4-BE49-F238E27FC236}">
                <a16:creationId xmlns:a16="http://schemas.microsoft.com/office/drawing/2014/main" id="{3963A590-D6FC-419B-8E27-42B3C5C13FC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988059" y="157611"/>
            <a:ext cx="914400" cy="914400"/>
          </a:xfrm>
          <a:prstGeom prst="rect">
            <a:avLst/>
          </a:prstGeom>
        </p:spPr>
      </p:pic>
    </p:spTree>
    <p:extLst>
      <p:ext uri="{BB962C8B-B14F-4D97-AF65-F5344CB8AC3E}">
        <p14:creationId xmlns:p14="http://schemas.microsoft.com/office/powerpoint/2010/main" val="507197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10"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500"/>
                                        <p:tgtEl>
                                          <p:spTgt spid="11"/>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500"/>
                                        <p:tgtEl>
                                          <p:spTgt spid="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fade">
                                      <p:cBhvr>
                                        <p:cTn id="30" dur="500"/>
                                        <p:tgtEl>
                                          <p:spTgt spid="7"/>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fade">
                                      <p:cBhvr>
                                        <p:cTn id="35" dur="500"/>
                                        <p:tgtEl>
                                          <p:spTgt spid="8"/>
                                        </p:tgtEl>
                                      </p:cBhvr>
                                    </p:animEffect>
                                  </p:childTnLst>
                                </p:cTn>
                              </p:par>
                              <p:par>
                                <p:cTn id="36" presetID="10" presetClass="entr" presetSubtype="0" fill="hold" nodeType="with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fade">
                                      <p:cBhvr>
                                        <p:cTn id="3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animBg="1"/>
      <p:bldP spid="6" grpId="0" animBg="1"/>
      <p:bldP spid="7" grpId="0" animBg="1"/>
      <p:bldP spid="8" grpId="0" animBg="1"/>
      <p:bldP spid="11" grpId="0" animBg="1"/>
    </p:bld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FDA4D39-829F-4C2A-8103-5E260A65A79F}"/>
              </a:ext>
            </a:extLst>
          </p:cNvPr>
          <p:cNvSpPr>
            <a:spLocks noGrp="1"/>
          </p:cNvSpPr>
          <p:nvPr>
            <p:ph type="title"/>
          </p:nvPr>
        </p:nvSpPr>
        <p:spPr>
          <a:xfrm>
            <a:off x="792163" y="479425"/>
            <a:ext cx="7596187" cy="993775"/>
          </a:xfrm>
        </p:spPr>
        <p:txBody>
          <a:bodyPr rtlCol="0"/>
          <a:lstStyle/>
          <a:p>
            <a:pPr eaLnBrk="1" fontAlgn="auto" hangingPunct="1">
              <a:spcAft>
                <a:spcPts val="0"/>
              </a:spcAft>
              <a:defRPr/>
            </a:pPr>
            <a:r>
              <a:rPr lang="en-GB" sz="3600" dirty="0">
                <a:latin typeface="+mn-lt"/>
              </a:rPr>
              <a:t>Optional Activities</a:t>
            </a:r>
          </a:p>
        </p:txBody>
      </p:sp>
      <p:pic>
        <p:nvPicPr>
          <p:cNvPr id="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11041" y="1811949"/>
            <a:ext cx="3714750" cy="2627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5506" y="2037761"/>
            <a:ext cx="3714750" cy="2627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03550" y="4325166"/>
            <a:ext cx="3714750" cy="2627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6"/>
          <p:cNvSpPr txBox="1"/>
          <p:nvPr/>
        </p:nvSpPr>
        <p:spPr>
          <a:xfrm>
            <a:off x="956332" y="1386148"/>
            <a:ext cx="7267848" cy="646331"/>
          </a:xfrm>
          <a:prstGeom prst="rect">
            <a:avLst/>
          </a:prstGeom>
          <a:noFill/>
        </p:spPr>
        <p:txBody>
          <a:bodyPr wrap="square" rtlCol="0">
            <a:spAutoFit/>
          </a:bodyPr>
          <a:lstStyle/>
          <a:p>
            <a:r>
              <a:rPr lang="en-GB" dirty="0"/>
              <a:t>Have a go at scrutinising a bill. Choose a bill to research and write down anything interesting that you find.</a:t>
            </a:r>
          </a:p>
        </p:txBody>
      </p:sp>
    </p:spTree>
    <p:extLst>
      <p:ext uri="{BB962C8B-B14F-4D97-AF65-F5344CB8AC3E}">
        <p14:creationId xmlns:p14="http://schemas.microsoft.com/office/powerpoint/2010/main" val="1274035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10"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ntr" presetSubtype="0" fill="hold"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91213" y="2809875"/>
            <a:ext cx="2357437" cy="3598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a:extLst>
              <a:ext uri="{FF2B5EF4-FFF2-40B4-BE49-F238E27FC236}">
                <a16:creationId xmlns:a16="http://schemas.microsoft.com/office/drawing/2014/main" id="{37D77FA1-BE9B-432A-9E21-3990A1760907}"/>
              </a:ext>
            </a:extLst>
          </p:cNvPr>
          <p:cNvSpPr/>
          <p:nvPr/>
        </p:nvSpPr>
        <p:spPr>
          <a:xfrm>
            <a:off x="818289" y="1549400"/>
            <a:ext cx="7488237" cy="369888"/>
          </a:xfrm>
          <a:prstGeom prst="rect">
            <a:avLst/>
          </a:prstGeom>
          <a:solidFill>
            <a:schemeClr val="accent2">
              <a:lumMod val="60000"/>
              <a:lumOff val="40000"/>
            </a:schemeClr>
          </a:solidFill>
        </p:spPr>
        <p:txBody>
          <a:bodyPr>
            <a:spAutoFit/>
          </a:bodyPr>
          <a:lstStyle/>
          <a:p>
            <a:pPr eaLnBrk="1" fontAlgn="auto" hangingPunct="1">
              <a:spcBef>
                <a:spcPts val="0"/>
              </a:spcBef>
              <a:spcAft>
                <a:spcPts val="0"/>
              </a:spcAft>
              <a:defRPr/>
            </a:pPr>
            <a:r>
              <a:rPr lang="en-GB" dirty="0">
                <a:latin typeface="+mn-lt"/>
              </a:rPr>
              <a:t>Take part in the different stages of making a law. </a:t>
            </a:r>
          </a:p>
        </p:txBody>
      </p:sp>
      <p:sp>
        <p:nvSpPr>
          <p:cNvPr id="5" name="Title 2">
            <a:extLst>
              <a:ext uri="{FF2B5EF4-FFF2-40B4-BE49-F238E27FC236}">
                <a16:creationId xmlns:a16="http://schemas.microsoft.com/office/drawing/2014/main" id="{9FDA4D39-829F-4C2A-8103-5E260A65A79F}"/>
              </a:ext>
            </a:extLst>
          </p:cNvPr>
          <p:cNvSpPr txBox="1">
            <a:spLocks/>
          </p:cNvSpPr>
          <p:nvPr/>
        </p:nvSpPr>
        <p:spPr bwMode="auto">
          <a:xfrm>
            <a:off x="818289" y="469900"/>
            <a:ext cx="7596187" cy="993775"/>
          </a:xfrm>
          <a:prstGeom prst="roundRect">
            <a:avLst>
              <a:gd name="adj" fmla="val 9639"/>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round/>
                <a:headEnd/>
                <a:tailEnd/>
              </a14:hiddenLine>
            </a:ext>
          </a:extLst>
        </p:spPr>
        <p:txBody>
          <a:bodyPr vert="horz" wrap="square" lIns="252000" tIns="252000" rIns="252000" bIns="252000" numCol="1" rtlCol="0" anchor="ctr" anchorCtr="1" compatLnSpc="1">
            <a:prstTxWarp prst="textNoShape">
              <a:avLst/>
            </a:prstTxWarp>
            <a:noAutofit/>
          </a:bodyPr>
          <a:lstStyle>
            <a:lvl1pPr algn="l" rtl="0" eaLnBrk="0" fontAlgn="base" hangingPunct="0">
              <a:lnSpc>
                <a:spcPct val="90000"/>
              </a:lnSpc>
              <a:spcBef>
                <a:spcPct val="0"/>
              </a:spcBef>
              <a:spcAft>
                <a:spcPct val="0"/>
              </a:spcAft>
              <a:defRPr sz="4000" b="1" kern="1200">
                <a:solidFill>
                  <a:srgbClr val="1C1C1C"/>
                </a:solidFill>
                <a:latin typeface="Twinkl SemiBold" pitchFamily="2" charset="0"/>
                <a:ea typeface="+mj-ea"/>
                <a:cs typeface="+mj-cs"/>
              </a:defRPr>
            </a:lvl1pPr>
            <a:lvl2pPr algn="l" rtl="0" eaLnBrk="0" fontAlgn="base" hangingPunct="0">
              <a:lnSpc>
                <a:spcPct val="90000"/>
              </a:lnSpc>
              <a:spcBef>
                <a:spcPct val="0"/>
              </a:spcBef>
              <a:spcAft>
                <a:spcPct val="0"/>
              </a:spcAft>
              <a:defRPr sz="4000" b="1">
                <a:solidFill>
                  <a:srgbClr val="1C1C1C"/>
                </a:solidFill>
                <a:latin typeface="Twinkl" pitchFamily="2" charset="0"/>
              </a:defRPr>
            </a:lvl2pPr>
            <a:lvl3pPr algn="l" rtl="0" eaLnBrk="0" fontAlgn="base" hangingPunct="0">
              <a:lnSpc>
                <a:spcPct val="90000"/>
              </a:lnSpc>
              <a:spcBef>
                <a:spcPct val="0"/>
              </a:spcBef>
              <a:spcAft>
                <a:spcPct val="0"/>
              </a:spcAft>
              <a:defRPr sz="4000" b="1">
                <a:solidFill>
                  <a:srgbClr val="1C1C1C"/>
                </a:solidFill>
                <a:latin typeface="Twinkl" pitchFamily="2" charset="0"/>
              </a:defRPr>
            </a:lvl3pPr>
            <a:lvl4pPr algn="l" rtl="0" eaLnBrk="0" fontAlgn="base" hangingPunct="0">
              <a:lnSpc>
                <a:spcPct val="90000"/>
              </a:lnSpc>
              <a:spcBef>
                <a:spcPct val="0"/>
              </a:spcBef>
              <a:spcAft>
                <a:spcPct val="0"/>
              </a:spcAft>
              <a:defRPr sz="4000" b="1">
                <a:solidFill>
                  <a:srgbClr val="1C1C1C"/>
                </a:solidFill>
                <a:latin typeface="Twinkl" pitchFamily="2" charset="0"/>
              </a:defRPr>
            </a:lvl4pPr>
            <a:lvl5pPr algn="l" rtl="0" eaLnBrk="0" fontAlgn="base" hangingPunct="0">
              <a:lnSpc>
                <a:spcPct val="90000"/>
              </a:lnSpc>
              <a:spcBef>
                <a:spcPct val="0"/>
              </a:spcBef>
              <a:spcAft>
                <a:spcPct val="0"/>
              </a:spcAft>
              <a:defRPr sz="4000" b="1">
                <a:solidFill>
                  <a:srgbClr val="1C1C1C"/>
                </a:solidFill>
                <a:latin typeface="Twinkl" pitchFamily="2" charset="0"/>
              </a:defRPr>
            </a:lvl5pPr>
            <a:lvl6pPr marL="457200" algn="l" rtl="0" fontAlgn="base">
              <a:lnSpc>
                <a:spcPct val="90000"/>
              </a:lnSpc>
              <a:spcBef>
                <a:spcPct val="0"/>
              </a:spcBef>
              <a:spcAft>
                <a:spcPct val="0"/>
              </a:spcAft>
              <a:defRPr sz="4000" b="1">
                <a:solidFill>
                  <a:srgbClr val="1C1C1C"/>
                </a:solidFill>
                <a:latin typeface="Twinkl" pitchFamily="2" charset="0"/>
              </a:defRPr>
            </a:lvl6pPr>
            <a:lvl7pPr marL="914400" algn="l" rtl="0" fontAlgn="base">
              <a:lnSpc>
                <a:spcPct val="90000"/>
              </a:lnSpc>
              <a:spcBef>
                <a:spcPct val="0"/>
              </a:spcBef>
              <a:spcAft>
                <a:spcPct val="0"/>
              </a:spcAft>
              <a:defRPr sz="4000" b="1">
                <a:solidFill>
                  <a:srgbClr val="1C1C1C"/>
                </a:solidFill>
                <a:latin typeface="Twinkl" pitchFamily="2" charset="0"/>
              </a:defRPr>
            </a:lvl7pPr>
            <a:lvl8pPr marL="1371600" algn="l" rtl="0" fontAlgn="base">
              <a:lnSpc>
                <a:spcPct val="90000"/>
              </a:lnSpc>
              <a:spcBef>
                <a:spcPct val="0"/>
              </a:spcBef>
              <a:spcAft>
                <a:spcPct val="0"/>
              </a:spcAft>
              <a:defRPr sz="4000" b="1">
                <a:solidFill>
                  <a:srgbClr val="1C1C1C"/>
                </a:solidFill>
                <a:latin typeface="Twinkl" pitchFamily="2" charset="0"/>
              </a:defRPr>
            </a:lvl8pPr>
            <a:lvl9pPr marL="1828800" algn="l" rtl="0" fontAlgn="base">
              <a:lnSpc>
                <a:spcPct val="90000"/>
              </a:lnSpc>
              <a:spcBef>
                <a:spcPct val="0"/>
              </a:spcBef>
              <a:spcAft>
                <a:spcPct val="0"/>
              </a:spcAft>
              <a:defRPr sz="4000" b="1">
                <a:solidFill>
                  <a:srgbClr val="1C1C1C"/>
                </a:solidFill>
                <a:latin typeface="Twinkl" pitchFamily="2" charset="0"/>
              </a:defRPr>
            </a:lvl9pPr>
          </a:lstStyle>
          <a:p>
            <a:pPr eaLnBrk="1" fontAlgn="auto" hangingPunct="1">
              <a:spcAft>
                <a:spcPts val="0"/>
              </a:spcAft>
              <a:defRPr/>
            </a:pPr>
            <a:r>
              <a:rPr lang="en-GB" sz="4400" dirty="0">
                <a:latin typeface="+mn-lt"/>
              </a:rPr>
              <a:t>Optional Activities</a:t>
            </a:r>
          </a:p>
        </p:txBody>
      </p:sp>
      <p:sp>
        <p:nvSpPr>
          <p:cNvPr id="6" name="Rectangle 1"/>
          <p:cNvSpPr>
            <a:spLocks noChangeArrowheads="1"/>
          </p:cNvSpPr>
          <p:nvPr/>
        </p:nvSpPr>
        <p:spPr bwMode="auto">
          <a:xfrm>
            <a:off x="627789" y="1962150"/>
            <a:ext cx="7678737" cy="922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14300">
              <a:lnSpc>
                <a:spcPct val="90000"/>
              </a:lnSpc>
              <a:spcBef>
                <a:spcPts val="1000"/>
              </a:spcBef>
              <a:buFont typeface="Arial" panose="020B0604020202020204" pitchFamily="34" charset="0"/>
              <a:buChar char="•"/>
              <a:defRPr>
                <a:solidFill>
                  <a:srgbClr val="1C1C1C"/>
                </a:solidFill>
                <a:latin typeface="Twinkl" pitchFamily="2" charset="0"/>
                <a:cs typeface="Sassoon Infant Rg" pitchFamily="2" charset="0"/>
              </a:defRPr>
            </a:lvl1pPr>
            <a:lvl2pPr marL="742950" indent="-285750">
              <a:lnSpc>
                <a:spcPct val="90000"/>
              </a:lnSpc>
              <a:spcBef>
                <a:spcPts val="500"/>
              </a:spcBef>
              <a:buFont typeface="Arial" panose="020B0604020202020204" pitchFamily="34" charset="0"/>
              <a:buChar char="•"/>
              <a:defRPr sz="1600">
                <a:solidFill>
                  <a:srgbClr val="1C1C1C"/>
                </a:solidFill>
                <a:latin typeface="Twinkl" pitchFamily="2" charset="0"/>
                <a:cs typeface="Sassoon Infant Rg" pitchFamily="2" charset="0"/>
              </a:defRPr>
            </a:lvl2pPr>
            <a:lvl3pPr marL="1143000" indent="-228600">
              <a:lnSpc>
                <a:spcPct val="90000"/>
              </a:lnSpc>
              <a:spcBef>
                <a:spcPts val="500"/>
              </a:spcBef>
              <a:buFont typeface="Arial" panose="020B0604020202020204" pitchFamily="34" charset="0"/>
              <a:buChar char="•"/>
              <a:defRPr sz="1400">
                <a:solidFill>
                  <a:srgbClr val="1C1C1C"/>
                </a:solidFill>
                <a:latin typeface="Twinkl" pitchFamily="2" charset="0"/>
                <a:cs typeface="Sassoon Infant Rg" pitchFamily="2" charset="0"/>
              </a:defRPr>
            </a:lvl3pPr>
            <a:lvl4pPr marL="1600200" indent="-228600">
              <a:lnSpc>
                <a:spcPct val="90000"/>
              </a:lnSpc>
              <a:spcBef>
                <a:spcPts val="500"/>
              </a:spcBef>
              <a:buFont typeface="Arial" panose="020B0604020202020204" pitchFamily="34" charset="0"/>
              <a:buChar char="•"/>
              <a:defRPr sz="1400">
                <a:solidFill>
                  <a:srgbClr val="1C1C1C"/>
                </a:solidFill>
                <a:latin typeface="Twinkl" pitchFamily="2" charset="0"/>
                <a:cs typeface="Sassoon Infant Rg" pitchFamily="2" charset="0"/>
              </a:defRPr>
            </a:lvl4pPr>
            <a:lvl5pPr marL="2057400" indent="-228600">
              <a:lnSpc>
                <a:spcPct val="90000"/>
              </a:lnSpc>
              <a:spcBef>
                <a:spcPts val="500"/>
              </a:spcBef>
              <a:buFont typeface="Arial" panose="020B0604020202020204" pitchFamily="34" charset="0"/>
              <a:buChar char="•"/>
              <a:defRPr sz="1400">
                <a:solidFill>
                  <a:srgbClr val="1C1C1C"/>
                </a:solidFill>
                <a:latin typeface="Twinkl" pitchFamily="2" charset="0"/>
                <a:cs typeface="Sassoon Infant Rg" pitchFamily="2"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cs typeface="Sassoon Infant Rg" pitchFamily="2"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cs typeface="Sassoon Infant Rg" pitchFamily="2"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cs typeface="Sassoon Infant Rg" pitchFamily="2"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cs typeface="Sassoon Infant Rg" pitchFamily="2" charset="0"/>
              </a:defRPr>
            </a:lvl9pPr>
          </a:lstStyle>
          <a:p>
            <a:pPr eaLnBrk="1" hangingPunct="1">
              <a:lnSpc>
                <a:spcPct val="100000"/>
              </a:lnSpc>
              <a:spcBef>
                <a:spcPct val="0"/>
              </a:spcBef>
              <a:buFontTx/>
              <a:buNone/>
            </a:pPr>
            <a:r>
              <a:rPr lang="en-GB" altLang="en-US" dirty="0">
                <a:solidFill>
                  <a:schemeClr val="tx1"/>
                </a:solidFill>
              </a:rPr>
              <a:t>Ideas (bills) are questioned and challenged in detail to make sure they are the best that they </a:t>
            </a:r>
            <a:r>
              <a:rPr lang="en-GB" altLang="en-US">
                <a:solidFill>
                  <a:schemeClr val="tx1"/>
                </a:solidFill>
              </a:rPr>
              <a:t>can be before </a:t>
            </a:r>
            <a:r>
              <a:rPr lang="en-GB" altLang="en-US" dirty="0">
                <a:solidFill>
                  <a:schemeClr val="tx1"/>
                </a:solidFill>
              </a:rPr>
              <a:t>members of the house of representatives and the senate pass them into new laws.</a:t>
            </a:r>
          </a:p>
        </p:txBody>
      </p:sp>
      <p:pic>
        <p:nvPicPr>
          <p:cNvPr id="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85289" y="2878138"/>
            <a:ext cx="2071687" cy="353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79320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Rounded Rectangle 23">
            <a:extLst>
              <a:ext uri="{FF2B5EF4-FFF2-40B4-BE49-F238E27FC236}">
                <a16:creationId xmlns:a16="http://schemas.microsoft.com/office/drawing/2014/main" id="{397F7730-69FD-44E4-B770-2E1EBD36B460}"/>
              </a:ext>
            </a:extLst>
          </p:cNvPr>
          <p:cNvSpPr/>
          <p:nvPr/>
        </p:nvSpPr>
        <p:spPr bwMode="auto">
          <a:xfrm>
            <a:off x="539750" y="674688"/>
            <a:ext cx="8137525" cy="2814637"/>
          </a:xfrm>
          <a:prstGeom prst="roundRect">
            <a:avLst>
              <a:gd name="adj" fmla="val 6409"/>
            </a:avLst>
          </a:prstGeom>
          <a:solidFill>
            <a:srgbClr val="FFF9E7"/>
          </a:solidFill>
          <a:ln w="25400" cap="rnd">
            <a:solidFill>
              <a:srgbClr val="FEFBDA"/>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GB" sz="1000" dirty="0"/>
              <a:t> </a:t>
            </a:r>
          </a:p>
        </p:txBody>
      </p:sp>
      <p:sp>
        <p:nvSpPr>
          <p:cNvPr id="4" name="Rounded Rectangle 3">
            <a:extLst>
              <a:ext uri="{FF2B5EF4-FFF2-40B4-BE49-F238E27FC236}">
                <a16:creationId xmlns:a16="http://schemas.microsoft.com/office/drawing/2014/main" id="{41BEA9E7-1C2D-4EEF-B673-2D2F146F1B31}"/>
              </a:ext>
            </a:extLst>
          </p:cNvPr>
          <p:cNvSpPr/>
          <p:nvPr/>
        </p:nvSpPr>
        <p:spPr bwMode="auto">
          <a:xfrm>
            <a:off x="503238" y="3684588"/>
            <a:ext cx="8137525" cy="2660650"/>
          </a:xfrm>
          <a:prstGeom prst="roundRect">
            <a:avLst>
              <a:gd name="adj" fmla="val 6409"/>
            </a:avLst>
          </a:prstGeom>
          <a:solidFill>
            <a:srgbClr val="FFF9E7"/>
          </a:solidFill>
          <a:ln w="25400" cap="rnd">
            <a:solidFill>
              <a:srgbClr val="FEFBDA"/>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GB" sz="1350" dirty="0"/>
              <a:t> </a:t>
            </a:r>
          </a:p>
        </p:txBody>
      </p:sp>
      <p:sp>
        <p:nvSpPr>
          <p:cNvPr id="5" name="Title 1"/>
          <p:cNvSpPr txBox="1">
            <a:spLocks noChangeArrowheads="1"/>
          </p:cNvSpPr>
          <p:nvPr/>
        </p:nvSpPr>
        <p:spPr bwMode="auto">
          <a:xfrm>
            <a:off x="628650" y="1668464"/>
            <a:ext cx="7886700" cy="53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lnSpc>
                <a:spcPct val="90000"/>
              </a:lnSpc>
              <a:spcBef>
                <a:spcPts val="1000"/>
              </a:spcBef>
              <a:buFont typeface="Arial" panose="020B0604020202020204" pitchFamily="34" charset="0"/>
              <a:buChar char="•"/>
              <a:defRPr>
                <a:solidFill>
                  <a:srgbClr val="1C1C1C"/>
                </a:solidFill>
                <a:latin typeface="Twinkl" pitchFamily="2" charset="0"/>
                <a:cs typeface="Sassoon Infant Rg" pitchFamily="2" charset="0"/>
              </a:defRPr>
            </a:lvl1pPr>
            <a:lvl2pPr marL="742950" indent="-285750">
              <a:lnSpc>
                <a:spcPct val="90000"/>
              </a:lnSpc>
              <a:spcBef>
                <a:spcPts val="500"/>
              </a:spcBef>
              <a:buFont typeface="Arial" panose="020B0604020202020204" pitchFamily="34" charset="0"/>
              <a:buChar char="•"/>
              <a:defRPr sz="1600">
                <a:solidFill>
                  <a:srgbClr val="1C1C1C"/>
                </a:solidFill>
                <a:latin typeface="Twinkl" pitchFamily="2" charset="0"/>
                <a:cs typeface="Sassoon Infant Rg" pitchFamily="2" charset="0"/>
              </a:defRPr>
            </a:lvl2pPr>
            <a:lvl3pPr marL="1143000" indent="-228600">
              <a:lnSpc>
                <a:spcPct val="90000"/>
              </a:lnSpc>
              <a:spcBef>
                <a:spcPts val="500"/>
              </a:spcBef>
              <a:buFont typeface="Arial" panose="020B0604020202020204" pitchFamily="34" charset="0"/>
              <a:buChar char="•"/>
              <a:defRPr sz="1400">
                <a:solidFill>
                  <a:srgbClr val="1C1C1C"/>
                </a:solidFill>
                <a:latin typeface="Twinkl" pitchFamily="2" charset="0"/>
                <a:cs typeface="Sassoon Infant Rg" pitchFamily="2" charset="0"/>
              </a:defRPr>
            </a:lvl3pPr>
            <a:lvl4pPr marL="1600200" indent="-228600">
              <a:lnSpc>
                <a:spcPct val="90000"/>
              </a:lnSpc>
              <a:spcBef>
                <a:spcPts val="500"/>
              </a:spcBef>
              <a:buFont typeface="Arial" panose="020B0604020202020204" pitchFamily="34" charset="0"/>
              <a:buChar char="•"/>
              <a:defRPr sz="1400">
                <a:solidFill>
                  <a:srgbClr val="1C1C1C"/>
                </a:solidFill>
                <a:latin typeface="Twinkl" pitchFamily="2" charset="0"/>
                <a:cs typeface="Sassoon Infant Rg" pitchFamily="2" charset="0"/>
              </a:defRPr>
            </a:lvl4pPr>
            <a:lvl5pPr marL="2057400" indent="-228600">
              <a:lnSpc>
                <a:spcPct val="90000"/>
              </a:lnSpc>
              <a:spcBef>
                <a:spcPts val="500"/>
              </a:spcBef>
              <a:buFont typeface="Arial" panose="020B0604020202020204" pitchFamily="34" charset="0"/>
              <a:buChar char="•"/>
              <a:defRPr sz="1400">
                <a:solidFill>
                  <a:srgbClr val="1C1C1C"/>
                </a:solidFill>
                <a:latin typeface="Twinkl" pitchFamily="2" charset="0"/>
                <a:cs typeface="Sassoon Infant Rg" pitchFamily="2"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cs typeface="Sassoon Infant Rg" pitchFamily="2"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cs typeface="Sassoon Infant Rg" pitchFamily="2"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cs typeface="Sassoon Infant Rg" pitchFamily="2"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cs typeface="Sassoon Infant Rg" pitchFamily="2" charset="0"/>
              </a:defRPr>
            </a:lvl9pPr>
          </a:lstStyle>
          <a:p>
            <a:pPr eaLnBrk="1" hangingPunct="1">
              <a:spcBef>
                <a:spcPct val="0"/>
              </a:spcBef>
              <a:buFontTx/>
              <a:buNone/>
            </a:pPr>
            <a:r>
              <a:rPr lang="en-US" altLang="en-US" sz="3600" dirty="0">
                <a:solidFill>
                  <a:schemeClr val="tx1"/>
                </a:solidFill>
                <a:latin typeface="Twinkl SemiBold" pitchFamily="2" charset="0"/>
              </a:rPr>
              <a:t>Success Criteria</a:t>
            </a:r>
          </a:p>
        </p:txBody>
      </p:sp>
      <p:sp>
        <p:nvSpPr>
          <p:cNvPr id="7" name="Content Placeholder 15">
            <a:extLst>
              <a:ext uri="{FF2B5EF4-FFF2-40B4-BE49-F238E27FC236}">
                <a16:creationId xmlns:a16="http://schemas.microsoft.com/office/drawing/2014/main" id="{3E2808CA-86C2-4907-BF31-0515AB32318D}"/>
              </a:ext>
            </a:extLst>
          </p:cNvPr>
          <p:cNvSpPr txBox="1">
            <a:spLocks/>
          </p:cNvSpPr>
          <p:nvPr/>
        </p:nvSpPr>
        <p:spPr>
          <a:xfrm>
            <a:off x="717550" y="2615407"/>
            <a:ext cx="7886700" cy="1943100"/>
          </a:xfrm>
          <a:prstGeom prst="rect">
            <a:avLst/>
          </a:prstGeom>
          <a:noFill/>
          <a:ln w="25400">
            <a:noFill/>
          </a:ln>
        </p:spPr>
        <p:txBody>
          <a:bodyPr lIns="180000" tIns="252000" rIns="252000" bIns="18000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rgbClr val="1C1C1C"/>
                </a:solidFill>
                <a:latin typeface="Sassoon Infant Rg" panose="02000503030000020003" pitchFamily="50" charset="0"/>
                <a:ea typeface="Sassoon Infant Rg" panose="02000503030000020003" pitchFamily="50"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rgbClr val="1C1C1C"/>
                </a:solidFill>
                <a:latin typeface="Sassoon Infant Rg" panose="02000503030000020003" pitchFamily="50" charset="0"/>
                <a:ea typeface="Sassoon Infant Rg" panose="02000503030000020003" pitchFamily="50"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rgbClr val="1C1C1C"/>
                </a:solidFill>
                <a:latin typeface="Sassoon Infant Rg" panose="02000503030000020003" pitchFamily="50" charset="0"/>
                <a:ea typeface="Sassoon Infant Rg" panose="02000503030000020003" pitchFamily="50"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rgbClr val="1C1C1C"/>
                </a:solidFill>
                <a:latin typeface="Sassoon Infant Rg" panose="02000503030000020003" pitchFamily="50" charset="0"/>
                <a:ea typeface="Sassoon Infant Rg" panose="02000503030000020003" pitchFamily="50"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rgbClr val="1C1C1C"/>
                </a:solidFill>
                <a:latin typeface="Sassoon Infant Rg" panose="02000503030000020003" pitchFamily="50" charset="0"/>
                <a:ea typeface="Sassoon Infant Rg" panose="02000503030000020003" pitchFamily="50"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Aft>
                <a:spcPts val="0"/>
              </a:spcAft>
              <a:defRPr/>
            </a:pPr>
            <a:r>
              <a:rPr lang="en-GB" sz="2600" dirty="0">
                <a:latin typeface="+mn-lt"/>
              </a:rPr>
              <a:t>I can understand the importance of having laws.</a:t>
            </a:r>
          </a:p>
          <a:p>
            <a:pPr fontAlgn="auto">
              <a:spcAft>
                <a:spcPts val="0"/>
              </a:spcAft>
              <a:defRPr/>
            </a:pPr>
            <a:r>
              <a:rPr lang="en-GB" sz="2600" dirty="0">
                <a:latin typeface="+mn-lt"/>
              </a:rPr>
              <a:t>I can tell you why laws are made.</a:t>
            </a:r>
          </a:p>
          <a:p>
            <a:pPr fontAlgn="auto">
              <a:spcAft>
                <a:spcPts val="0"/>
              </a:spcAft>
              <a:defRPr/>
            </a:pPr>
            <a:r>
              <a:rPr lang="en-GB" sz="2600" dirty="0">
                <a:latin typeface="+mn-lt"/>
              </a:rPr>
              <a:t>I can understand the role parliament plays in passing new laws.</a:t>
            </a:r>
          </a:p>
          <a:p>
            <a:pPr fontAlgn="auto">
              <a:spcAft>
                <a:spcPts val="0"/>
              </a:spcAft>
              <a:defRPr/>
            </a:pPr>
            <a:r>
              <a:rPr lang="en-GB" sz="2600" dirty="0">
                <a:latin typeface="+mn-lt"/>
              </a:rPr>
              <a:t>I can explain some of the key terms associated with making laws.</a:t>
            </a:r>
          </a:p>
        </p:txBody>
      </p:sp>
    </p:spTree>
    <p:extLst>
      <p:ext uri="{BB962C8B-B14F-4D97-AF65-F5344CB8AC3E}">
        <p14:creationId xmlns:p14="http://schemas.microsoft.com/office/powerpoint/2010/main" val="15261333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hlinkClick r:id="rId3"/>
          </p:cNvPr>
          <p:cNvSpPr/>
          <p:nvPr/>
        </p:nvSpPr>
        <p:spPr>
          <a:xfrm>
            <a:off x="4093028" y="3161211"/>
            <a:ext cx="931817" cy="5486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8080758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hlinkClick r:id="rId3"/>
          </p:cNvPr>
          <p:cNvSpPr/>
          <p:nvPr/>
        </p:nvSpPr>
        <p:spPr>
          <a:xfrm>
            <a:off x="4101737" y="5573485"/>
            <a:ext cx="931817" cy="5486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4865159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Rounded Rectangle 23">
            <a:extLst>
              <a:ext uri="{FF2B5EF4-FFF2-40B4-BE49-F238E27FC236}">
                <a16:creationId xmlns:a16="http://schemas.microsoft.com/office/drawing/2014/main" id="{397F7730-69FD-44E4-B770-2E1EBD36B460}"/>
              </a:ext>
            </a:extLst>
          </p:cNvPr>
          <p:cNvSpPr/>
          <p:nvPr/>
        </p:nvSpPr>
        <p:spPr bwMode="auto">
          <a:xfrm>
            <a:off x="539750" y="674688"/>
            <a:ext cx="8137525" cy="2814637"/>
          </a:xfrm>
          <a:prstGeom prst="roundRect">
            <a:avLst>
              <a:gd name="adj" fmla="val 6409"/>
            </a:avLst>
          </a:prstGeom>
          <a:solidFill>
            <a:srgbClr val="FFF9E7"/>
          </a:solidFill>
          <a:ln w="25400" cap="rnd">
            <a:solidFill>
              <a:srgbClr val="FEFBDA"/>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GB" sz="1000" dirty="0"/>
              <a:t> </a:t>
            </a:r>
          </a:p>
        </p:txBody>
      </p:sp>
      <p:sp>
        <p:nvSpPr>
          <p:cNvPr id="4" name="Rounded Rectangle 3">
            <a:extLst>
              <a:ext uri="{FF2B5EF4-FFF2-40B4-BE49-F238E27FC236}">
                <a16:creationId xmlns:a16="http://schemas.microsoft.com/office/drawing/2014/main" id="{41BEA9E7-1C2D-4EEF-B673-2D2F146F1B31}"/>
              </a:ext>
            </a:extLst>
          </p:cNvPr>
          <p:cNvSpPr/>
          <p:nvPr/>
        </p:nvSpPr>
        <p:spPr bwMode="auto">
          <a:xfrm>
            <a:off x="503238" y="3684588"/>
            <a:ext cx="8137525" cy="2660650"/>
          </a:xfrm>
          <a:prstGeom prst="roundRect">
            <a:avLst>
              <a:gd name="adj" fmla="val 6409"/>
            </a:avLst>
          </a:prstGeom>
          <a:solidFill>
            <a:srgbClr val="FFF9E7"/>
          </a:solidFill>
          <a:ln w="25400" cap="rnd">
            <a:solidFill>
              <a:srgbClr val="FEFBDA"/>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GB" sz="1350" dirty="0"/>
              <a:t> </a:t>
            </a:r>
          </a:p>
        </p:txBody>
      </p:sp>
      <p:sp>
        <p:nvSpPr>
          <p:cNvPr id="5" name="Title 1"/>
          <p:cNvSpPr txBox="1">
            <a:spLocks noChangeArrowheads="1"/>
          </p:cNvSpPr>
          <p:nvPr/>
        </p:nvSpPr>
        <p:spPr bwMode="auto">
          <a:xfrm>
            <a:off x="623885" y="3625057"/>
            <a:ext cx="7886700" cy="53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lnSpc>
                <a:spcPct val="90000"/>
              </a:lnSpc>
              <a:spcBef>
                <a:spcPts val="1000"/>
              </a:spcBef>
              <a:buFont typeface="Arial" panose="020B0604020202020204" pitchFamily="34" charset="0"/>
              <a:buChar char="•"/>
              <a:defRPr>
                <a:solidFill>
                  <a:srgbClr val="1C1C1C"/>
                </a:solidFill>
                <a:latin typeface="Twinkl" pitchFamily="2" charset="0"/>
                <a:cs typeface="Sassoon Infant Rg" pitchFamily="2" charset="0"/>
              </a:defRPr>
            </a:lvl1pPr>
            <a:lvl2pPr marL="742950" indent="-285750">
              <a:lnSpc>
                <a:spcPct val="90000"/>
              </a:lnSpc>
              <a:spcBef>
                <a:spcPts val="500"/>
              </a:spcBef>
              <a:buFont typeface="Arial" panose="020B0604020202020204" pitchFamily="34" charset="0"/>
              <a:buChar char="•"/>
              <a:defRPr sz="1600">
                <a:solidFill>
                  <a:srgbClr val="1C1C1C"/>
                </a:solidFill>
                <a:latin typeface="Twinkl" pitchFamily="2" charset="0"/>
                <a:cs typeface="Sassoon Infant Rg" pitchFamily="2" charset="0"/>
              </a:defRPr>
            </a:lvl2pPr>
            <a:lvl3pPr marL="1143000" indent="-228600">
              <a:lnSpc>
                <a:spcPct val="90000"/>
              </a:lnSpc>
              <a:spcBef>
                <a:spcPts val="500"/>
              </a:spcBef>
              <a:buFont typeface="Arial" panose="020B0604020202020204" pitchFamily="34" charset="0"/>
              <a:buChar char="•"/>
              <a:defRPr sz="1400">
                <a:solidFill>
                  <a:srgbClr val="1C1C1C"/>
                </a:solidFill>
                <a:latin typeface="Twinkl" pitchFamily="2" charset="0"/>
                <a:cs typeface="Sassoon Infant Rg" pitchFamily="2" charset="0"/>
              </a:defRPr>
            </a:lvl3pPr>
            <a:lvl4pPr marL="1600200" indent="-228600">
              <a:lnSpc>
                <a:spcPct val="90000"/>
              </a:lnSpc>
              <a:spcBef>
                <a:spcPts val="500"/>
              </a:spcBef>
              <a:buFont typeface="Arial" panose="020B0604020202020204" pitchFamily="34" charset="0"/>
              <a:buChar char="•"/>
              <a:defRPr sz="1400">
                <a:solidFill>
                  <a:srgbClr val="1C1C1C"/>
                </a:solidFill>
                <a:latin typeface="Twinkl" pitchFamily="2" charset="0"/>
                <a:cs typeface="Sassoon Infant Rg" pitchFamily="2" charset="0"/>
              </a:defRPr>
            </a:lvl4pPr>
            <a:lvl5pPr marL="2057400" indent="-228600">
              <a:lnSpc>
                <a:spcPct val="90000"/>
              </a:lnSpc>
              <a:spcBef>
                <a:spcPts val="500"/>
              </a:spcBef>
              <a:buFont typeface="Arial" panose="020B0604020202020204" pitchFamily="34" charset="0"/>
              <a:buChar char="•"/>
              <a:defRPr sz="1400">
                <a:solidFill>
                  <a:srgbClr val="1C1C1C"/>
                </a:solidFill>
                <a:latin typeface="Twinkl" pitchFamily="2" charset="0"/>
                <a:cs typeface="Sassoon Infant Rg" pitchFamily="2"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cs typeface="Sassoon Infant Rg" pitchFamily="2"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cs typeface="Sassoon Infant Rg" pitchFamily="2"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cs typeface="Sassoon Infant Rg" pitchFamily="2"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cs typeface="Sassoon Infant Rg" pitchFamily="2" charset="0"/>
              </a:defRPr>
            </a:lvl9pPr>
          </a:lstStyle>
          <a:p>
            <a:pPr eaLnBrk="1" hangingPunct="1">
              <a:spcBef>
                <a:spcPct val="0"/>
              </a:spcBef>
              <a:buFontTx/>
              <a:buNone/>
            </a:pPr>
            <a:r>
              <a:rPr lang="en-US" altLang="en-US" sz="3600" dirty="0">
                <a:solidFill>
                  <a:schemeClr val="tx1"/>
                </a:solidFill>
                <a:latin typeface="Twinkl SemiBold" pitchFamily="2" charset="0"/>
              </a:rPr>
              <a:t>Success Criteria</a:t>
            </a:r>
          </a:p>
        </p:txBody>
      </p:sp>
      <p:sp>
        <p:nvSpPr>
          <p:cNvPr id="6" name="Content Placeholder 15">
            <a:extLst>
              <a:ext uri="{FF2B5EF4-FFF2-40B4-BE49-F238E27FC236}">
                <a16:creationId xmlns:a16="http://schemas.microsoft.com/office/drawing/2014/main" id="{0D2EF547-520D-4B8E-8586-EA72C8EAEDA7}"/>
              </a:ext>
            </a:extLst>
          </p:cNvPr>
          <p:cNvSpPr txBox="1">
            <a:spLocks/>
          </p:cNvSpPr>
          <p:nvPr/>
        </p:nvSpPr>
        <p:spPr>
          <a:xfrm>
            <a:off x="628650" y="977900"/>
            <a:ext cx="7886700" cy="2411413"/>
          </a:xfrm>
          <a:prstGeom prst="roundRect">
            <a:avLst>
              <a:gd name="adj" fmla="val 2585"/>
            </a:avLst>
          </a:prstGeom>
          <a:noFill/>
          <a:ln w="25400">
            <a:noFill/>
          </a:ln>
        </p:spPr>
        <p:txBody>
          <a:bodyPr vert="horz" lIns="252000" tIns="252000" rIns="252000" bIns="25200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rgbClr val="1C1C1C"/>
                </a:solidFill>
                <a:latin typeface="Twinkl" pitchFamily="50" charset="0"/>
                <a:ea typeface="Twinkl"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rgbClr val="1C1C1C"/>
                </a:solidFill>
                <a:latin typeface="Twinkl" pitchFamily="50" charset="0"/>
                <a:ea typeface="Twinkl"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rgbClr val="1C1C1C"/>
                </a:solidFill>
                <a:latin typeface="Twinkl" pitchFamily="50" charset="0"/>
                <a:ea typeface="Twinkl" pitchFamily="2"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rgbClr val="1C1C1C"/>
                </a:solidFill>
                <a:latin typeface="Twinkl" pitchFamily="50" charset="0"/>
                <a:ea typeface="Twinkl" pitchFamily="2"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rgbClr val="1C1C1C"/>
                </a:solidFill>
                <a:latin typeface="Twinkl" pitchFamily="50" charset="0"/>
                <a:ea typeface="Twinkl"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defRPr/>
            </a:pPr>
            <a:r>
              <a:rPr lang="en-GB" sz="2200" dirty="0">
                <a:solidFill>
                  <a:srgbClr val="131312"/>
                </a:solidFill>
                <a:latin typeface="+mn-lt"/>
                <a:ea typeface="Calibri" panose="020F0502020204030204" pitchFamily="34" charset="0"/>
                <a:cs typeface="Tuffy" panose="020B0603060100000000" pitchFamily="34" charset="0"/>
              </a:rPr>
              <a:t>To discover how laws are made and why they are important. </a:t>
            </a:r>
          </a:p>
          <a:p>
            <a:pPr>
              <a:lnSpc>
                <a:spcPct val="100000"/>
              </a:lnSpc>
              <a:spcBef>
                <a:spcPts val="0"/>
              </a:spcBef>
              <a:defRPr/>
            </a:pPr>
            <a:r>
              <a:rPr lang="en-GB" sz="2200" dirty="0">
                <a:solidFill>
                  <a:srgbClr val="131312"/>
                </a:solidFill>
                <a:latin typeface="+mn-lt"/>
                <a:ea typeface="Calibri" panose="020F0502020204030204" pitchFamily="34" charset="0"/>
                <a:cs typeface="Tuffy" panose="020B0603060100000000" pitchFamily="34" charset="0"/>
              </a:rPr>
              <a:t>To learn what role parliament plays in passing new laws and the importance of debate and scrutiny before new laws are made.</a:t>
            </a:r>
          </a:p>
          <a:p>
            <a:pPr>
              <a:lnSpc>
                <a:spcPct val="100000"/>
              </a:lnSpc>
              <a:spcBef>
                <a:spcPts val="0"/>
              </a:spcBef>
              <a:defRPr/>
            </a:pPr>
            <a:r>
              <a:rPr lang="en-GB" sz="2200" dirty="0">
                <a:solidFill>
                  <a:srgbClr val="131312"/>
                </a:solidFill>
                <a:latin typeface="+mn-lt"/>
                <a:ea typeface="Calibri" panose="020F0502020204030204" pitchFamily="34" charset="0"/>
                <a:cs typeface="Tuffy" panose="020B0603060100000000" pitchFamily="34" charset="0"/>
              </a:rPr>
              <a:t>To recognise key terms such as law, bill, debate and scrutiny.  </a:t>
            </a:r>
          </a:p>
        </p:txBody>
      </p:sp>
      <p:sp>
        <p:nvSpPr>
          <p:cNvPr id="7" name="Content Placeholder 15">
            <a:extLst>
              <a:ext uri="{FF2B5EF4-FFF2-40B4-BE49-F238E27FC236}">
                <a16:creationId xmlns:a16="http://schemas.microsoft.com/office/drawing/2014/main" id="{3E2808CA-86C2-4907-BF31-0515AB32318D}"/>
              </a:ext>
            </a:extLst>
          </p:cNvPr>
          <p:cNvSpPr txBox="1">
            <a:spLocks/>
          </p:cNvSpPr>
          <p:nvPr/>
        </p:nvSpPr>
        <p:spPr>
          <a:xfrm>
            <a:off x="633415" y="4025420"/>
            <a:ext cx="7886700" cy="2459205"/>
          </a:xfrm>
          <a:prstGeom prst="rect">
            <a:avLst/>
          </a:prstGeom>
          <a:noFill/>
          <a:ln w="25400">
            <a:noFill/>
          </a:ln>
        </p:spPr>
        <p:txBody>
          <a:bodyPr lIns="180000" tIns="252000" rIns="252000" bIns="18000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rgbClr val="1C1C1C"/>
                </a:solidFill>
                <a:latin typeface="Sassoon Infant Rg" panose="02000503030000020003" pitchFamily="50" charset="0"/>
                <a:ea typeface="Sassoon Infant Rg" panose="02000503030000020003" pitchFamily="50"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rgbClr val="1C1C1C"/>
                </a:solidFill>
                <a:latin typeface="Sassoon Infant Rg" panose="02000503030000020003" pitchFamily="50" charset="0"/>
                <a:ea typeface="Sassoon Infant Rg" panose="02000503030000020003" pitchFamily="50"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rgbClr val="1C1C1C"/>
                </a:solidFill>
                <a:latin typeface="Sassoon Infant Rg" panose="02000503030000020003" pitchFamily="50" charset="0"/>
                <a:ea typeface="Sassoon Infant Rg" panose="02000503030000020003" pitchFamily="50"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rgbClr val="1C1C1C"/>
                </a:solidFill>
                <a:latin typeface="Sassoon Infant Rg" panose="02000503030000020003" pitchFamily="50" charset="0"/>
                <a:ea typeface="Sassoon Infant Rg" panose="02000503030000020003" pitchFamily="50"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rgbClr val="1C1C1C"/>
                </a:solidFill>
                <a:latin typeface="Sassoon Infant Rg" panose="02000503030000020003" pitchFamily="50" charset="0"/>
                <a:ea typeface="Sassoon Infant Rg" panose="02000503030000020003" pitchFamily="50"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lnSpc>
                <a:spcPct val="120000"/>
              </a:lnSpc>
              <a:spcBef>
                <a:spcPts val="0"/>
              </a:spcBef>
              <a:spcAft>
                <a:spcPts val="0"/>
              </a:spcAft>
              <a:defRPr/>
            </a:pPr>
            <a:r>
              <a:rPr lang="en-GB" sz="3100" dirty="0">
                <a:latin typeface="+mn-lt"/>
              </a:rPr>
              <a:t>I can understand the importance of having laws.</a:t>
            </a:r>
          </a:p>
          <a:p>
            <a:pPr fontAlgn="auto">
              <a:lnSpc>
                <a:spcPct val="120000"/>
              </a:lnSpc>
              <a:spcBef>
                <a:spcPts val="0"/>
              </a:spcBef>
              <a:spcAft>
                <a:spcPts val="0"/>
              </a:spcAft>
              <a:defRPr/>
            </a:pPr>
            <a:r>
              <a:rPr lang="en-GB" sz="3100" dirty="0">
                <a:latin typeface="+mn-lt"/>
              </a:rPr>
              <a:t>I can tell you why laws are made.</a:t>
            </a:r>
          </a:p>
          <a:p>
            <a:pPr fontAlgn="auto">
              <a:lnSpc>
                <a:spcPct val="120000"/>
              </a:lnSpc>
              <a:spcBef>
                <a:spcPts val="0"/>
              </a:spcBef>
              <a:spcAft>
                <a:spcPts val="0"/>
              </a:spcAft>
              <a:defRPr/>
            </a:pPr>
            <a:r>
              <a:rPr lang="en-GB" sz="3100" dirty="0">
                <a:latin typeface="+mn-lt"/>
              </a:rPr>
              <a:t>I can understand the role parliament plays in passing new laws.</a:t>
            </a:r>
          </a:p>
          <a:p>
            <a:pPr fontAlgn="auto">
              <a:lnSpc>
                <a:spcPct val="120000"/>
              </a:lnSpc>
              <a:spcBef>
                <a:spcPts val="0"/>
              </a:spcBef>
              <a:spcAft>
                <a:spcPts val="0"/>
              </a:spcAft>
              <a:defRPr/>
            </a:pPr>
            <a:r>
              <a:rPr lang="en-GB" sz="3100" dirty="0">
                <a:latin typeface="+mn-lt"/>
              </a:rPr>
              <a:t>I can explain some of the key terms associated with making laws</a:t>
            </a:r>
            <a:r>
              <a:rPr lang="en-GB" dirty="0">
                <a:latin typeface="+mn-lt"/>
              </a:rPr>
              <a:t>.</a:t>
            </a:r>
          </a:p>
        </p:txBody>
      </p:sp>
      <p:sp>
        <p:nvSpPr>
          <p:cNvPr id="8" name="Title 1"/>
          <p:cNvSpPr txBox="1">
            <a:spLocks noChangeArrowheads="1"/>
          </p:cNvSpPr>
          <p:nvPr/>
        </p:nvSpPr>
        <p:spPr bwMode="auto">
          <a:xfrm>
            <a:off x="633415" y="687304"/>
            <a:ext cx="7886700" cy="53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lnSpc>
                <a:spcPct val="90000"/>
              </a:lnSpc>
              <a:spcBef>
                <a:spcPts val="1000"/>
              </a:spcBef>
              <a:buFont typeface="Arial" panose="020B0604020202020204" pitchFamily="34" charset="0"/>
              <a:buChar char="•"/>
              <a:defRPr>
                <a:solidFill>
                  <a:srgbClr val="1C1C1C"/>
                </a:solidFill>
                <a:latin typeface="Twinkl" pitchFamily="2" charset="0"/>
                <a:cs typeface="Sassoon Infant Rg" pitchFamily="2" charset="0"/>
              </a:defRPr>
            </a:lvl1pPr>
            <a:lvl2pPr marL="742950" indent="-285750">
              <a:lnSpc>
                <a:spcPct val="90000"/>
              </a:lnSpc>
              <a:spcBef>
                <a:spcPts val="500"/>
              </a:spcBef>
              <a:buFont typeface="Arial" panose="020B0604020202020204" pitchFamily="34" charset="0"/>
              <a:buChar char="•"/>
              <a:defRPr sz="1600">
                <a:solidFill>
                  <a:srgbClr val="1C1C1C"/>
                </a:solidFill>
                <a:latin typeface="Twinkl" pitchFamily="2" charset="0"/>
                <a:cs typeface="Sassoon Infant Rg" pitchFamily="2" charset="0"/>
              </a:defRPr>
            </a:lvl2pPr>
            <a:lvl3pPr marL="1143000" indent="-228600">
              <a:lnSpc>
                <a:spcPct val="90000"/>
              </a:lnSpc>
              <a:spcBef>
                <a:spcPts val="500"/>
              </a:spcBef>
              <a:buFont typeface="Arial" panose="020B0604020202020204" pitchFamily="34" charset="0"/>
              <a:buChar char="•"/>
              <a:defRPr sz="1400">
                <a:solidFill>
                  <a:srgbClr val="1C1C1C"/>
                </a:solidFill>
                <a:latin typeface="Twinkl" pitchFamily="2" charset="0"/>
                <a:cs typeface="Sassoon Infant Rg" pitchFamily="2" charset="0"/>
              </a:defRPr>
            </a:lvl3pPr>
            <a:lvl4pPr marL="1600200" indent="-228600">
              <a:lnSpc>
                <a:spcPct val="90000"/>
              </a:lnSpc>
              <a:spcBef>
                <a:spcPts val="500"/>
              </a:spcBef>
              <a:buFont typeface="Arial" panose="020B0604020202020204" pitchFamily="34" charset="0"/>
              <a:buChar char="•"/>
              <a:defRPr sz="1400">
                <a:solidFill>
                  <a:srgbClr val="1C1C1C"/>
                </a:solidFill>
                <a:latin typeface="Twinkl" pitchFamily="2" charset="0"/>
                <a:cs typeface="Sassoon Infant Rg" pitchFamily="2" charset="0"/>
              </a:defRPr>
            </a:lvl4pPr>
            <a:lvl5pPr marL="2057400" indent="-228600">
              <a:lnSpc>
                <a:spcPct val="90000"/>
              </a:lnSpc>
              <a:spcBef>
                <a:spcPts val="500"/>
              </a:spcBef>
              <a:buFont typeface="Arial" panose="020B0604020202020204" pitchFamily="34" charset="0"/>
              <a:buChar char="•"/>
              <a:defRPr sz="1400">
                <a:solidFill>
                  <a:srgbClr val="1C1C1C"/>
                </a:solidFill>
                <a:latin typeface="Twinkl" pitchFamily="2" charset="0"/>
                <a:cs typeface="Sassoon Infant Rg" pitchFamily="2"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cs typeface="Sassoon Infant Rg" pitchFamily="2"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cs typeface="Sassoon Infant Rg" pitchFamily="2"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cs typeface="Sassoon Infant Rg" pitchFamily="2"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cs typeface="Sassoon Infant Rg" pitchFamily="2" charset="0"/>
              </a:defRPr>
            </a:lvl9pPr>
          </a:lstStyle>
          <a:p>
            <a:pPr eaLnBrk="1" hangingPunct="1">
              <a:spcBef>
                <a:spcPct val="0"/>
              </a:spcBef>
              <a:buFontTx/>
              <a:buNone/>
            </a:pPr>
            <a:r>
              <a:rPr lang="en-US" altLang="en-US" sz="3600" dirty="0">
                <a:solidFill>
                  <a:schemeClr val="tx1"/>
                </a:solidFill>
                <a:latin typeface="Twinkl SemiBold" pitchFamily="2" charset="0"/>
              </a:rPr>
              <a:t>Learning Intentions</a:t>
            </a:r>
          </a:p>
        </p:txBody>
      </p:sp>
    </p:spTree>
    <p:extLst>
      <p:ext uri="{BB962C8B-B14F-4D97-AF65-F5344CB8AC3E}">
        <p14:creationId xmlns:p14="http://schemas.microsoft.com/office/powerpoint/2010/main" val="38138030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0"/>
          <p:cNvSpPr txBox="1">
            <a:spLocks noChangeArrowheads="1"/>
          </p:cNvSpPr>
          <p:nvPr/>
        </p:nvSpPr>
        <p:spPr>
          <a:xfrm>
            <a:off x="448489" y="479425"/>
            <a:ext cx="8220075" cy="993775"/>
          </a:xfrm>
          <a:prstGeom prst="roundRect">
            <a:avLst>
              <a:gd name="adj" fmla="val 9641"/>
            </a:avLst>
          </a:prstGeom>
          <a:noFill/>
          <a:ln w="25400">
            <a:noFill/>
          </a:ln>
        </p:spPr>
        <p:txBody>
          <a:bodyPr vert="horz" lIns="252000" tIns="252000" rIns="252000" bIns="252000" rtlCol="0" anchor="ctr" anchorCtr="1">
            <a:noAutofit/>
          </a:bodyPr>
          <a:lstStyle>
            <a:lvl1pPr algn="l" defTabSz="914400" rtl="0" eaLnBrk="1" latinLnBrk="0" hangingPunct="1">
              <a:lnSpc>
                <a:spcPct val="90000"/>
              </a:lnSpc>
              <a:spcBef>
                <a:spcPct val="0"/>
              </a:spcBef>
              <a:buNone/>
              <a:defRPr sz="4000" b="1" kern="1200">
                <a:solidFill>
                  <a:srgbClr val="1C1C1C"/>
                </a:solidFill>
                <a:latin typeface="Twinkl" pitchFamily="2" charset="0"/>
                <a:ea typeface="+mj-ea"/>
                <a:cs typeface="+mj-cs"/>
              </a:defRPr>
            </a:lvl1pPr>
          </a:lstStyle>
          <a:p>
            <a:r>
              <a:rPr lang="en-GB" altLang="en-US" dirty="0"/>
              <a:t>Making Laws</a:t>
            </a:r>
          </a:p>
        </p:txBody>
      </p:sp>
      <p:pic>
        <p:nvPicPr>
          <p:cNvPr id="6" name="Picture 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54375" y="3429000"/>
            <a:ext cx="2212975" cy="299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1"/>
          <p:cNvGrpSpPr/>
          <p:nvPr/>
        </p:nvGrpSpPr>
        <p:grpSpPr>
          <a:xfrm>
            <a:off x="1058863" y="1704975"/>
            <a:ext cx="3589337" cy="1917700"/>
            <a:chOff x="1058863" y="1704975"/>
            <a:chExt cx="3589337" cy="1917700"/>
          </a:xfrm>
        </p:grpSpPr>
        <p:pic>
          <p:nvPicPr>
            <p:cNvPr id="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8863" y="1704975"/>
              <a:ext cx="2684462" cy="191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1"/>
            <p:cNvSpPr txBox="1">
              <a:spLocks noChangeArrowheads="1"/>
            </p:cNvSpPr>
            <p:nvPr/>
          </p:nvSpPr>
          <p:spPr bwMode="auto">
            <a:xfrm>
              <a:off x="1265238" y="2238375"/>
              <a:ext cx="3382962" cy="42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a:solidFill>
                    <a:srgbClr val="1C1C1C"/>
                  </a:solidFill>
                  <a:latin typeface="Twinkl" pitchFamily="2" charset="0"/>
                  <a:cs typeface="Sassoon Infant Rg" pitchFamily="2" charset="0"/>
                </a:defRPr>
              </a:lvl1pPr>
              <a:lvl2pPr marL="742950" indent="-285750">
                <a:lnSpc>
                  <a:spcPct val="90000"/>
                </a:lnSpc>
                <a:spcBef>
                  <a:spcPts val="500"/>
                </a:spcBef>
                <a:buFont typeface="Arial" panose="020B0604020202020204" pitchFamily="34" charset="0"/>
                <a:buChar char="•"/>
                <a:defRPr sz="1600">
                  <a:solidFill>
                    <a:srgbClr val="1C1C1C"/>
                  </a:solidFill>
                  <a:latin typeface="Twinkl" pitchFamily="2" charset="0"/>
                  <a:cs typeface="Sassoon Infant Rg" pitchFamily="2" charset="0"/>
                </a:defRPr>
              </a:lvl2pPr>
              <a:lvl3pPr marL="1143000" indent="-228600">
                <a:lnSpc>
                  <a:spcPct val="90000"/>
                </a:lnSpc>
                <a:spcBef>
                  <a:spcPts val="500"/>
                </a:spcBef>
                <a:buFont typeface="Arial" panose="020B0604020202020204" pitchFamily="34" charset="0"/>
                <a:buChar char="•"/>
                <a:defRPr sz="1400">
                  <a:solidFill>
                    <a:srgbClr val="1C1C1C"/>
                  </a:solidFill>
                  <a:latin typeface="Twinkl" pitchFamily="2" charset="0"/>
                  <a:cs typeface="Sassoon Infant Rg" pitchFamily="2" charset="0"/>
                </a:defRPr>
              </a:lvl3pPr>
              <a:lvl4pPr marL="1600200" indent="-228600">
                <a:lnSpc>
                  <a:spcPct val="90000"/>
                </a:lnSpc>
                <a:spcBef>
                  <a:spcPts val="500"/>
                </a:spcBef>
                <a:buFont typeface="Arial" panose="020B0604020202020204" pitchFamily="34" charset="0"/>
                <a:buChar char="•"/>
                <a:defRPr sz="1400">
                  <a:solidFill>
                    <a:srgbClr val="1C1C1C"/>
                  </a:solidFill>
                  <a:latin typeface="Twinkl" pitchFamily="2" charset="0"/>
                  <a:cs typeface="Sassoon Infant Rg" pitchFamily="2" charset="0"/>
                </a:defRPr>
              </a:lvl4pPr>
              <a:lvl5pPr marL="2057400" indent="-228600">
                <a:lnSpc>
                  <a:spcPct val="90000"/>
                </a:lnSpc>
                <a:spcBef>
                  <a:spcPts val="500"/>
                </a:spcBef>
                <a:buFont typeface="Arial" panose="020B0604020202020204" pitchFamily="34" charset="0"/>
                <a:buChar char="•"/>
                <a:defRPr sz="1400">
                  <a:solidFill>
                    <a:srgbClr val="1C1C1C"/>
                  </a:solidFill>
                  <a:latin typeface="Twinkl" pitchFamily="2" charset="0"/>
                  <a:cs typeface="Sassoon Infant Rg" pitchFamily="2"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cs typeface="Sassoon Infant Rg" pitchFamily="2"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cs typeface="Sassoon Infant Rg" pitchFamily="2"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cs typeface="Sassoon Infant Rg" pitchFamily="2"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cs typeface="Sassoon Infant Rg" pitchFamily="2" charset="0"/>
                </a:defRPr>
              </a:lvl9pPr>
            </a:lstStyle>
            <a:p>
              <a:pPr eaLnBrk="1" hangingPunct="1">
                <a:buFont typeface="Arial" panose="020B0604020202020204" pitchFamily="34" charset="0"/>
                <a:buNone/>
              </a:pPr>
              <a:r>
                <a:rPr lang="en-US" altLang="en-US" sz="2400" dirty="0">
                  <a:solidFill>
                    <a:schemeClr val="tx1"/>
                  </a:solidFill>
                </a:rPr>
                <a:t>What is a law?</a:t>
              </a:r>
            </a:p>
          </p:txBody>
        </p:sp>
      </p:grpSp>
      <p:grpSp>
        <p:nvGrpSpPr>
          <p:cNvPr id="9" name="Group 8"/>
          <p:cNvGrpSpPr/>
          <p:nvPr/>
        </p:nvGrpSpPr>
        <p:grpSpPr>
          <a:xfrm>
            <a:off x="5467350" y="2032000"/>
            <a:ext cx="2751138" cy="1919288"/>
            <a:chOff x="5467350" y="2032000"/>
            <a:chExt cx="2751138" cy="1919288"/>
          </a:xfrm>
        </p:grpSpPr>
        <p:pic>
          <p:nvPicPr>
            <p:cNvPr id="4"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67350" y="2032000"/>
              <a:ext cx="2751138" cy="1919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8"/>
            <p:cNvSpPr txBox="1">
              <a:spLocks noChangeArrowheads="1"/>
            </p:cNvSpPr>
            <p:nvPr/>
          </p:nvSpPr>
          <p:spPr bwMode="auto">
            <a:xfrm>
              <a:off x="5618163" y="2398713"/>
              <a:ext cx="2449512" cy="75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a:solidFill>
                    <a:srgbClr val="1C1C1C"/>
                  </a:solidFill>
                  <a:latin typeface="Twinkl" pitchFamily="2" charset="0"/>
                  <a:cs typeface="Sassoon Infant Rg" pitchFamily="2" charset="0"/>
                </a:defRPr>
              </a:lvl1pPr>
              <a:lvl2pPr marL="742950" indent="-285750">
                <a:lnSpc>
                  <a:spcPct val="90000"/>
                </a:lnSpc>
                <a:spcBef>
                  <a:spcPts val="500"/>
                </a:spcBef>
                <a:buFont typeface="Arial" panose="020B0604020202020204" pitchFamily="34" charset="0"/>
                <a:buChar char="•"/>
                <a:defRPr sz="1600">
                  <a:solidFill>
                    <a:srgbClr val="1C1C1C"/>
                  </a:solidFill>
                  <a:latin typeface="Twinkl" pitchFamily="2" charset="0"/>
                  <a:cs typeface="Sassoon Infant Rg" pitchFamily="2" charset="0"/>
                </a:defRPr>
              </a:lvl2pPr>
              <a:lvl3pPr marL="1143000" indent="-228600">
                <a:lnSpc>
                  <a:spcPct val="90000"/>
                </a:lnSpc>
                <a:spcBef>
                  <a:spcPts val="500"/>
                </a:spcBef>
                <a:buFont typeface="Arial" panose="020B0604020202020204" pitchFamily="34" charset="0"/>
                <a:buChar char="•"/>
                <a:defRPr sz="1400">
                  <a:solidFill>
                    <a:srgbClr val="1C1C1C"/>
                  </a:solidFill>
                  <a:latin typeface="Twinkl" pitchFamily="2" charset="0"/>
                  <a:cs typeface="Sassoon Infant Rg" pitchFamily="2" charset="0"/>
                </a:defRPr>
              </a:lvl3pPr>
              <a:lvl4pPr marL="1600200" indent="-228600">
                <a:lnSpc>
                  <a:spcPct val="90000"/>
                </a:lnSpc>
                <a:spcBef>
                  <a:spcPts val="500"/>
                </a:spcBef>
                <a:buFont typeface="Arial" panose="020B0604020202020204" pitchFamily="34" charset="0"/>
                <a:buChar char="•"/>
                <a:defRPr sz="1400">
                  <a:solidFill>
                    <a:srgbClr val="1C1C1C"/>
                  </a:solidFill>
                  <a:latin typeface="Twinkl" pitchFamily="2" charset="0"/>
                  <a:cs typeface="Sassoon Infant Rg" pitchFamily="2" charset="0"/>
                </a:defRPr>
              </a:lvl4pPr>
              <a:lvl5pPr marL="2057400" indent="-228600">
                <a:lnSpc>
                  <a:spcPct val="90000"/>
                </a:lnSpc>
                <a:spcBef>
                  <a:spcPts val="500"/>
                </a:spcBef>
                <a:buFont typeface="Arial" panose="020B0604020202020204" pitchFamily="34" charset="0"/>
                <a:buChar char="•"/>
                <a:defRPr sz="1400">
                  <a:solidFill>
                    <a:srgbClr val="1C1C1C"/>
                  </a:solidFill>
                  <a:latin typeface="Twinkl" pitchFamily="2" charset="0"/>
                  <a:cs typeface="Sassoon Infant Rg" pitchFamily="2"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cs typeface="Sassoon Infant Rg" pitchFamily="2"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cs typeface="Sassoon Infant Rg" pitchFamily="2"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cs typeface="Sassoon Infant Rg" pitchFamily="2"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cs typeface="Sassoon Infant Rg" pitchFamily="2" charset="0"/>
                </a:defRPr>
              </a:lvl9pPr>
            </a:lstStyle>
            <a:p>
              <a:pPr algn="ctr" eaLnBrk="1" hangingPunct="1">
                <a:buFont typeface="Arial" panose="020B0604020202020204" pitchFamily="34" charset="0"/>
                <a:buNone/>
              </a:pPr>
              <a:r>
                <a:rPr lang="en-US" altLang="en-US" sz="2400" dirty="0">
                  <a:solidFill>
                    <a:schemeClr val="tx1"/>
                  </a:solidFill>
                </a:rPr>
                <a:t>Why do we</a:t>
              </a:r>
              <a:br>
                <a:rPr lang="en-US" altLang="en-US" sz="2400" dirty="0">
                  <a:solidFill>
                    <a:schemeClr val="tx1"/>
                  </a:solidFill>
                </a:rPr>
              </a:br>
              <a:r>
                <a:rPr lang="en-US" altLang="en-US" sz="2400" dirty="0">
                  <a:solidFill>
                    <a:schemeClr val="tx1"/>
                  </a:solidFill>
                </a:rPr>
                <a:t>have laws?</a:t>
              </a:r>
            </a:p>
          </p:txBody>
        </p:sp>
      </p:grpSp>
    </p:spTree>
    <p:extLst>
      <p:ext uri="{BB962C8B-B14F-4D97-AF65-F5344CB8AC3E}">
        <p14:creationId xmlns:p14="http://schemas.microsoft.com/office/powerpoint/2010/main" val="3255214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0"/>
          <p:cNvSpPr>
            <a:spLocks noGrp="1" noChangeArrowheads="1"/>
          </p:cNvSpPr>
          <p:nvPr>
            <p:ph type="title"/>
          </p:nvPr>
        </p:nvSpPr>
        <p:spPr>
          <a:xfrm>
            <a:off x="457200" y="479425"/>
            <a:ext cx="8220075" cy="993775"/>
          </a:xfrm>
        </p:spPr>
        <p:txBody>
          <a:bodyPr/>
          <a:lstStyle/>
          <a:p>
            <a:pPr eaLnBrk="1" hangingPunct="1"/>
            <a:r>
              <a:rPr lang="en-GB" altLang="en-US" sz="4400"/>
              <a:t>Rules</a:t>
            </a:r>
            <a:endParaRPr lang="en-GB" altLang="en-US" sz="3600"/>
          </a:p>
        </p:txBody>
      </p:sp>
      <p:sp>
        <p:nvSpPr>
          <p:cNvPr id="6" name="Content Placeholder 15">
            <a:extLst>
              <a:ext uri="{FF2B5EF4-FFF2-40B4-BE49-F238E27FC236}">
                <a16:creationId xmlns:a16="http://schemas.microsoft.com/office/drawing/2014/main" id="{CFC53A1F-E428-4F5D-BE46-15A54E6AB4B3}"/>
              </a:ext>
            </a:extLst>
          </p:cNvPr>
          <p:cNvSpPr txBox="1">
            <a:spLocks/>
          </p:cNvSpPr>
          <p:nvPr/>
        </p:nvSpPr>
        <p:spPr>
          <a:xfrm>
            <a:off x="581025" y="1371796"/>
            <a:ext cx="4283075" cy="5006779"/>
          </a:xfrm>
          <a:prstGeom prst="rect">
            <a:avLst/>
          </a:prstGeom>
          <a:noFill/>
          <a:ln w="25400">
            <a:noFill/>
          </a:ln>
        </p:spPr>
        <p:txBody>
          <a:bodyPr lIns="180000" tIns="252000" rIns="252000" bIns="180000"/>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rgbClr val="1C1C1C"/>
                </a:solidFill>
                <a:latin typeface="Sassoon Infant Rg" panose="02000503030000020003" pitchFamily="50" charset="0"/>
                <a:ea typeface="Sassoon Infant Rg" panose="02000503030000020003" pitchFamily="50"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rgbClr val="1C1C1C"/>
                </a:solidFill>
                <a:latin typeface="Sassoon Infant Rg" panose="02000503030000020003" pitchFamily="50" charset="0"/>
                <a:ea typeface="Sassoon Infant Rg" panose="02000503030000020003" pitchFamily="50"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rgbClr val="1C1C1C"/>
                </a:solidFill>
                <a:latin typeface="Sassoon Infant Rg" panose="02000503030000020003" pitchFamily="50" charset="0"/>
                <a:ea typeface="Sassoon Infant Rg" panose="02000503030000020003" pitchFamily="50"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rgbClr val="1C1C1C"/>
                </a:solidFill>
                <a:latin typeface="Sassoon Infant Rg" panose="02000503030000020003" pitchFamily="50" charset="0"/>
                <a:ea typeface="Sassoon Infant Rg" panose="02000503030000020003" pitchFamily="50"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rgbClr val="1C1C1C"/>
                </a:solidFill>
                <a:latin typeface="Sassoon Infant Rg" panose="02000503030000020003" pitchFamily="50" charset="0"/>
                <a:ea typeface="Sassoon Infant Rg" panose="02000503030000020003" pitchFamily="50"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fontAlgn="auto">
              <a:spcBef>
                <a:spcPts val="0"/>
              </a:spcBef>
              <a:spcAft>
                <a:spcPts val="0"/>
              </a:spcAft>
              <a:defRPr/>
            </a:pPr>
            <a:r>
              <a:rPr lang="en-GB" sz="2400" dirty="0">
                <a:latin typeface="+mn-lt"/>
                <a:ea typeface="Arial"/>
                <a:cs typeface="Arial"/>
                <a:sym typeface="Arial"/>
              </a:rPr>
              <a:t>If you know what rules are, then you will already know a bit about laws and how they work.</a:t>
            </a:r>
          </a:p>
          <a:p>
            <a:pPr marL="285750" indent="-285750" fontAlgn="auto">
              <a:spcBef>
                <a:spcPts val="0"/>
              </a:spcBef>
              <a:spcAft>
                <a:spcPts val="0"/>
              </a:spcAft>
              <a:defRPr/>
            </a:pPr>
            <a:endParaRPr lang="en-GB" sz="2400" dirty="0">
              <a:latin typeface="+mn-lt"/>
              <a:ea typeface="Arial"/>
              <a:cs typeface="Arial"/>
              <a:sym typeface="Arial"/>
            </a:endParaRPr>
          </a:p>
          <a:p>
            <a:pPr marL="285750" indent="-285750" fontAlgn="auto">
              <a:spcBef>
                <a:spcPts val="0"/>
              </a:spcBef>
              <a:spcAft>
                <a:spcPts val="0"/>
              </a:spcAft>
              <a:defRPr/>
            </a:pPr>
            <a:r>
              <a:rPr lang="en-GB" sz="2400" dirty="0">
                <a:latin typeface="+mn-lt"/>
              </a:rPr>
              <a:t>Rules help us to understand what we must and must not do.</a:t>
            </a:r>
            <a:endParaRPr lang="en-GB" sz="2400" dirty="0">
              <a:latin typeface="+mn-lt"/>
              <a:ea typeface="Arial"/>
              <a:cs typeface="Arial"/>
              <a:sym typeface="Arial"/>
            </a:endParaRPr>
          </a:p>
          <a:p>
            <a:pPr marL="285750" indent="-285750" fontAlgn="auto">
              <a:spcBef>
                <a:spcPts val="0"/>
              </a:spcBef>
              <a:spcAft>
                <a:spcPts val="0"/>
              </a:spcAft>
              <a:defRPr/>
            </a:pPr>
            <a:endParaRPr lang="en-GB" sz="2400" dirty="0">
              <a:latin typeface="+mn-lt"/>
              <a:ea typeface="Arial"/>
              <a:cs typeface="Arial"/>
              <a:sym typeface="Arial"/>
            </a:endParaRPr>
          </a:p>
          <a:p>
            <a:pPr marL="285750" indent="-285750" fontAlgn="auto">
              <a:spcBef>
                <a:spcPts val="0"/>
              </a:spcBef>
              <a:spcAft>
                <a:spcPts val="0"/>
              </a:spcAft>
              <a:defRPr/>
            </a:pPr>
            <a:r>
              <a:rPr lang="en-GB" sz="2400" dirty="0">
                <a:latin typeface="+mn-lt"/>
              </a:rPr>
              <a:t>You probably have a list of rules for your class that might include things like</a:t>
            </a:r>
            <a:r>
              <a:rPr lang="is-IS" sz="2400" dirty="0">
                <a:latin typeface="+mn-lt"/>
              </a:rPr>
              <a:t>…</a:t>
            </a:r>
          </a:p>
        </p:txBody>
      </p:sp>
      <p:pic>
        <p:nvPicPr>
          <p:cNvPr id="7" name="Picture 1"/>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64100" y="1055687"/>
            <a:ext cx="3698875" cy="5421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p:cNvSpPr txBox="1"/>
          <p:nvPr/>
        </p:nvSpPr>
        <p:spPr>
          <a:xfrm>
            <a:off x="4987925" y="2197100"/>
            <a:ext cx="3466757" cy="3785652"/>
          </a:xfrm>
          <a:prstGeom prst="rect">
            <a:avLst/>
          </a:prstGeom>
          <a:noFill/>
        </p:spPr>
        <p:txBody>
          <a:bodyPr wrap="square">
            <a:spAutoFit/>
          </a:bodyPr>
          <a:lstStyle/>
          <a:p>
            <a:pPr marL="285750" indent="-285750">
              <a:buFont typeface="Arial" panose="020B0604020202020204" pitchFamily="34" charset="0"/>
              <a:buChar char="•"/>
              <a:defRPr/>
            </a:pPr>
            <a:r>
              <a:rPr lang="en-GB" sz="2400" b="1" dirty="0"/>
              <a:t>We look after our school property;</a:t>
            </a:r>
          </a:p>
          <a:p>
            <a:pPr marL="285750" indent="-285750">
              <a:buFont typeface="Arial" panose="020B0604020202020204" pitchFamily="34" charset="0"/>
              <a:buChar char="•"/>
              <a:defRPr/>
            </a:pPr>
            <a:r>
              <a:rPr lang="en-GB" sz="2400" b="1" dirty="0"/>
              <a:t>We raise our hands when we want to speak;</a:t>
            </a:r>
          </a:p>
          <a:p>
            <a:pPr marL="285750" indent="-285750">
              <a:buFont typeface="Arial" panose="020B0604020202020204" pitchFamily="34" charset="0"/>
              <a:buChar char="•"/>
              <a:defRPr/>
            </a:pPr>
            <a:r>
              <a:rPr lang="en-GB" sz="2400" b="1" dirty="0"/>
              <a:t>We stay in our seats;</a:t>
            </a:r>
          </a:p>
          <a:p>
            <a:pPr marL="285750" indent="-285750">
              <a:buFont typeface="Arial" panose="020B0604020202020204" pitchFamily="34" charset="0"/>
              <a:buChar char="•"/>
              <a:defRPr/>
            </a:pPr>
            <a:r>
              <a:rPr lang="en-GB" sz="2400" b="1" dirty="0"/>
              <a:t>We are friendly and supportive to others;</a:t>
            </a:r>
          </a:p>
          <a:p>
            <a:pPr marL="285750" indent="-285750">
              <a:buFont typeface="Arial" panose="020B0604020202020204" pitchFamily="34" charset="0"/>
              <a:buChar char="•"/>
              <a:defRPr/>
            </a:pPr>
            <a:r>
              <a:rPr lang="en-GB" sz="2400" b="1" dirty="0"/>
              <a:t>We always try our best.</a:t>
            </a:r>
          </a:p>
        </p:txBody>
      </p:sp>
    </p:spTree>
    <p:extLst>
      <p:ext uri="{BB962C8B-B14F-4D97-AF65-F5344CB8AC3E}">
        <p14:creationId xmlns:p14="http://schemas.microsoft.com/office/powerpoint/2010/main" val="919530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20"/>
          <p:cNvSpPr>
            <a:spLocks noGrp="1" noChangeArrowheads="1"/>
          </p:cNvSpPr>
          <p:nvPr>
            <p:ph type="title"/>
          </p:nvPr>
        </p:nvSpPr>
        <p:spPr>
          <a:xfrm>
            <a:off x="457200" y="479425"/>
            <a:ext cx="8220075" cy="993775"/>
          </a:xfrm>
        </p:spPr>
        <p:txBody>
          <a:bodyPr/>
          <a:lstStyle/>
          <a:p>
            <a:pPr eaLnBrk="1" hangingPunct="1"/>
            <a:r>
              <a:rPr lang="en-GB" altLang="en-US" dirty="0"/>
              <a:t>Why Do We Need Rules?</a:t>
            </a:r>
            <a:endParaRPr lang="en-GB" altLang="en-US" sz="2800" dirty="0"/>
          </a:p>
        </p:txBody>
      </p:sp>
      <p:sp>
        <p:nvSpPr>
          <p:cNvPr id="8" name="Rectangle 7">
            <a:extLst>
              <a:ext uri="{FF2B5EF4-FFF2-40B4-BE49-F238E27FC236}">
                <a16:creationId xmlns:a16="http://schemas.microsoft.com/office/drawing/2014/main" id="{A3604914-2DF5-4F78-8D4E-D320EF082B56}"/>
              </a:ext>
            </a:extLst>
          </p:cNvPr>
          <p:cNvSpPr/>
          <p:nvPr/>
        </p:nvSpPr>
        <p:spPr>
          <a:xfrm>
            <a:off x="748542" y="5250650"/>
            <a:ext cx="7632700" cy="1107996"/>
          </a:xfrm>
          <a:prstGeom prst="rect">
            <a:avLst/>
          </a:prstGeom>
          <a:solidFill>
            <a:schemeClr val="accent2">
              <a:lumMod val="40000"/>
              <a:lumOff val="60000"/>
            </a:schemeClr>
          </a:solidFill>
        </p:spPr>
        <p:txBody>
          <a:bodyPr>
            <a:spAutoFit/>
          </a:bodyPr>
          <a:lstStyle/>
          <a:p>
            <a:pPr eaLnBrk="1" fontAlgn="auto" hangingPunct="1">
              <a:spcBef>
                <a:spcPts val="0"/>
              </a:spcBef>
              <a:spcAft>
                <a:spcPts val="0"/>
              </a:spcAft>
              <a:defRPr/>
            </a:pPr>
            <a:r>
              <a:rPr lang="en-GB" sz="2200" dirty="0">
                <a:latin typeface="+mn-lt"/>
                <a:ea typeface="Arial"/>
                <a:cs typeface="Arial"/>
                <a:sym typeface="Arial"/>
              </a:rPr>
              <a:t>Rules make sure things are fair and everyone is safe. If people break rules they might be told off or face a punishment of some sort.</a:t>
            </a:r>
          </a:p>
        </p:txBody>
      </p:sp>
      <p:grpSp>
        <p:nvGrpSpPr>
          <p:cNvPr id="2" name="Group 1"/>
          <p:cNvGrpSpPr/>
          <p:nvPr/>
        </p:nvGrpSpPr>
        <p:grpSpPr>
          <a:xfrm>
            <a:off x="949325" y="1473200"/>
            <a:ext cx="2684463" cy="1917700"/>
            <a:chOff x="949325" y="1473200"/>
            <a:chExt cx="2684463" cy="1917700"/>
          </a:xfrm>
        </p:grpSpPr>
        <p:pic>
          <p:nvPicPr>
            <p:cNvPr id="5"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9325" y="1473200"/>
              <a:ext cx="2684463" cy="191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1"/>
            <p:cNvSpPr txBox="1">
              <a:spLocks noChangeArrowheads="1"/>
            </p:cNvSpPr>
            <p:nvPr/>
          </p:nvSpPr>
          <p:spPr bwMode="auto">
            <a:xfrm>
              <a:off x="1177925" y="1557338"/>
              <a:ext cx="2133600" cy="1311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a:solidFill>
                    <a:srgbClr val="1C1C1C"/>
                  </a:solidFill>
                  <a:latin typeface="Twinkl" pitchFamily="2" charset="0"/>
                  <a:cs typeface="Sassoon Infant Rg" pitchFamily="2" charset="0"/>
                </a:defRPr>
              </a:lvl1pPr>
              <a:lvl2pPr marL="742950" indent="-285750">
                <a:lnSpc>
                  <a:spcPct val="90000"/>
                </a:lnSpc>
                <a:spcBef>
                  <a:spcPts val="500"/>
                </a:spcBef>
                <a:buFont typeface="Arial" panose="020B0604020202020204" pitchFamily="34" charset="0"/>
                <a:buChar char="•"/>
                <a:defRPr sz="1600">
                  <a:solidFill>
                    <a:srgbClr val="1C1C1C"/>
                  </a:solidFill>
                  <a:latin typeface="Twinkl" pitchFamily="2" charset="0"/>
                  <a:cs typeface="Sassoon Infant Rg" pitchFamily="2" charset="0"/>
                </a:defRPr>
              </a:lvl2pPr>
              <a:lvl3pPr marL="1143000" indent="-228600">
                <a:lnSpc>
                  <a:spcPct val="90000"/>
                </a:lnSpc>
                <a:spcBef>
                  <a:spcPts val="500"/>
                </a:spcBef>
                <a:buFont typeface="Arial" panose="020B0604020202020204" pitchFamily="34" charset="0"/>
                <a:buChar char="•"/>
                <a:defRPr sz="1400">
                  <a:solidFill>
                    <a:srgbClr val="1C1C1C"/>
                  </a:solidFill>
                  <a:latin typeface="Twinkl" pitchFamily="2" charset="0"/>
                  <a:cs typeface="Sassoon Infant Rg" pitchFamily="2" charset="0"/>
                </a:defRPr>
              </a:lvl3pPr>
              <a:lvl4pPr marL="1600200" indent="-228600">
                <a:lnSpc>
                  <a:spcPct val="90000"/>
                </a:lnSpc>
                <a:spcBef>
                  <a:spcPts val="500"/>
                </a:spcBef>
                <a:buFont typeface="Arial" panose="020B0604020202020204" pitchFamily="34" charset="0"/>
                <a:buChar char="•"/>
                <a:defRPr sz="1400">
                  <a:solidFill>
                    <a:srgbClr val="1C1C1C"/>
                  </a:solidFill>
                  <a:latin typeface="Twinkl" pitchFamily="2" charset="0"/>
                  <a:cs typeface="Sassoon Infant Rg" pitchFamily="2" charset="0"/>
                </a:defRPr>
              </a:lvl4pPr>
              <a:lvl5pPr marL="2057400" indent="-228600">
                <a:lnSpc>
                  <a:spcPct val="90000"/>
                </a:lnSpc>
                <a:spcBef>
                  <a:spcPts val="500"/>
                </a:spcBef>
                <a:buFont typeface="Arial" panose="020B0604020202020204" pitchFamily="34" charset="0"/>
                <a:buChar char="•"/>
                <a:defRPr sz="1400">
                  <a:solidFill>
                    <a:srgbClr val="1C1C1C"/>
                  </a:solidFill>
                  <a:latin typeface="Twinkl" pitchFamily="2" charset="0"/>
                  <a:cs typeface="Sassoon Infant Rg" pitchFamily="2"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cs typeface="Sassoon Infant Rg" pitchFamily="2"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cs typeface="Sassoon Infant Rg" pitchFamily="2"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cs typeface="Sassoon Infant Rg" pitchFamily="2"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cs typeface="Sassoon Infant Rg" pitchFamily="2" charset="0"/>
                </a:defRPr>
              </a:lvl9pPr>
            </a:lstStyle>
            <a:p>
              <a:pPr algn="ctr" eaLnBrk="1" hangingPunct="1">
                <a:buFont typeface="Arial" panose="020B0604020202020204" pitchFamily="34" charset="0"/>
                <a:buNone/>
              </a:pPr>
              <a:r>
                <a:rPr lang="en-GB" altLang="en-US" sz="2200" dirty="0">
                  <a:solidFill>
                    <a:schemeClr val="tx1"/>
                  </a:solidFill>
                </a:rPr>
                <a:t>Why do you think we need rules </a:t>
              </a:r>
              <a:br>
                <a:rPr lang="en-GB" altLang="en-US" sz="2200" dirty="0">
                  <a:solidFill>
                    <a:schemeClr val="tx1"/>
                  </a:solidFill>
                </a:rPr>
              </a:br>
              <a:r>
                <a:rPr lang="en-GB" altLang="en-US" sz="2200" dirty="0">
                  <a:solidFill>
                    <a:schemeClr val="tx1"/>
                  </a:solidFill>
                </a:rPr>
                <a:t>like these?</a:t>
              </a:r>
            </a:p>
          </p:txBody>
        </p:sp>
      </p:grpSp>
      <p:grpSp>
        <p:nvGrpSpPr>
          <p:cNvPr id="3" name="Group 2"/>
          <p:cNvGrpSpPr/>
          <p:nvPr/>
        </p:nvGrpSpPr>
        <p:grpSpPr>
          <a:xfrm>
            <a:off x="5529263" y="1511300"/>
            <a:ext cx="2751137" cy="1917700"/>
            <a:chOff x="5529263" y="1511300"/>
            <a:chExt cx="2751137" cy="1917700"/>
          </a:xfrm>
        </p:grpSpPr>
        <p:pic>
          <p:nvPicPr>
            <p:cNvPr id="6"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29263" y="1511300"/>
              <a:ext cx="2751137" cy="191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9"/>
            <p:cNvSpPr txBox="1">
              <a:spLocks noChangeArrowheads="1"/>
            </p:cNvSpPr>
            <p:nvPr/>
          </p:nvSpPr>
          <p:spPr bwMode="auto">
            <a:xfrm>
              <a:off x="5634037" y="1627652"/>
              <a:ext cx="2449513" cy="13665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a:solidFill>
                    <a:srgbClr val="1C1C1C"/>
                  </a:solidFill>
                  <a:latin typeface="Twinkl" pitchFamily="2" charset="0"/>
                  <a:cs typeface="Sassoon Infant Rg" pitchFamily="2" charset="0"/>
                </a:defRPr>
              </a:lvl1pPr>
              <a:lvl2pPr marL="742950" indent="-285750">
                <a:lnSpc>
                  <a:spcPct val="90000"/>
                </a:lnSpc>
                <a:spcBef>
                  <a:spcPts val="500"/>
                </a:spcBef>
                <a:buFont typeface="Arial" panose="020B0604020202020204" pitchFamily="34" charset="0"/>
                <a:buChar char="•"/>
                <a:defRPr sz="1600">
                  <a:solidFill>
                    <a:srgbClr val="1C1C1C"/>
                  </a:solidFill>
                  <a:latin typeface="Twinkl" pitchFamily="2" charset="0"/>
                  <a:cs typeface="Sassoon Infant Rg" pitchFamily="2" charset="0"/>
                </a:defRPr>
              </a:lvl2pPr>
              <a:lvl3pPr marL="1143000" indent="-228600">
                <a:lnSpc>
                  <a:spcPct val="90000"/>
                </a:lnSpc>
                <a:spcBef>
                  <a:spcPts val="500"/>
                </a:spcBef>
                <a:buFont typeface="Arial" panose="020B0604020202020204" pitchFamily="34" charset="0"/>
                <a:buChar char="•"/>
                <a:defRPr sz="1400">
                  <a:solidFill>
                    <a:srgbClr val="1C1C1C"/>
                  </a:solidFill>
                  <a:latin typeface="Twinkl" pitchFamily="2" charset="0"/>
                  <a:cs typeface="Sassoon Infant Rg" pitchFamily="2" charset="0"/>
                </a:defRPr>
              </a:lvl3pPr>
              <a:lvl4pPr marL="1600200" indent="-228600">
                <a:lnSpc>
                  <a:spcPct val="90000"/>
                </a:lnSpc>
                <a:spcBef>
                  <a:spcPts val="500"/>
                </a:spcBef>
                <a:buFont typeface="Arial" panose="020B0604020202020204" pitchFamily="34" charset="0"/>
                <a:buChar char="•"/>
                <a:defRPr sz="1400">
                  <a:solidFill>
                    <a:srgbClr val="1C1C1C"/>
                  </a:solidFill>
                  <a:latin typeface="Twinkl" pitchFamily="2" charset="0"/>
                  <a:cs typeface="Sassoon Infant Rg" pitchFamily="2" charset="0"/>
                </a:defRPr>
              </a:lvl4pPr>
              <a:lvl5pPr marL="2057400" indent="-228600">
                <a:lnSpc>
                  <a:spcPct val="90000"/>
                </a:lnSpc>
                <a:spcBef>
                  <a:spcPts val="500"/>
                </a:spcBef>
                <a:buFont typeface="Arial" panose="020B0604020202020204" pitchFamily="34" charset="0"/>
                <a:buChar char="•"/>
                <a:defRPr sz="1400">
                  <a:solidFill>
                    <a:srgbClr val="1C1C1C"/>
                  </a:solidFill>
                  <a:latin typeface="Twinkl" pitchFamily="2" charset="0"/>
                  <a:cs typeface="Sassoon Infant Rg" pitchFamily="2"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cs typeface="Sassoon Infant Rg" pitchFamily="2"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cs typeface="Sassoon Infant Rg" pitchFamily="2"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cs typeface="Sassoon Infant Rg" pitchFamily="2"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cs typeface="Sassoon Infant Rg" pitchFamily="2" charset="0"/>
                </a:defRPr>
              </a:lvl9pPr>
            </a:lstStyle>
            <a:p>
              <a:pPr algn="ctr" eaLnBrk="1" hangingPunct="1">
                <a:buFont typeface="Arial" panose="020B0604020202020204" pitchFamily="34" charset="0"/>
                <a:buNone/>
              </a:pPr>
              <a:r>
                <a:rPr lang="en-GB" altLang="en-US" sz="2300" dirty="0">
                  <a:solidFill>
                    <a:schemeClr val="tx1"/>
                  </a:solidFill>
                </a:rPr>
                <a:t>What would your school be like</a:t>
              </a:r>
              <a:br>
                <a:rPr lang="en-GB" altLang="en-US" sz="2300" dirty="0">
                  <a:solidFill>
                    <a:schemeClr val="tx1"/>
                  </a:solidFill>
                </a:rPr>
              </a:br>
              <a:r>
                <a:rPr lang="en-GB" altLang="en-US" sz="2300" dirty="0">
                  <a:solidFill>
                    <a:schemeClr val="tx1"/>
                  </a:solidFill>
                </a:rPr>
                <a:t> without rules?</a:t>
              </a:r>
            </a:p>
          </p:txBody>
        </p:sp>
      </p:grpSp>
      <p:pic>
        <p:nvPicPr>
          <p:cNvPr id="1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33800" y="2673350"/>
            <a:ext cx="1595438" cy="201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11">
            <a:extLst>
              <a:ext uri="{FF2B5EF4-FFF2-40B4-BE49-F238E27FC236}">
                <a16:creationId xmlns:a16="http://schemas.microsoft.com/office/drawing/2014/main" id="{3BB11DB7-17A0-4818-ACAA-4DCBCE29D896}"/>
              </a:ext>
            </a:extLst>
          </p:cNvPr>
          <p:cNvSpPr/>
          <p:nvPr/>
        </p:nvSpPr>
        <p:spPr>
          <a:xfrm>
            <a:off x="748542" y="4384675"/>
            <a:ext cx="7632700" cy="769441"/>
          </a:xfrm>
          <a:prstGeom prst="rect">
            <a:avLst/>
          </a:prstGeom>
          <a:solidFill>
            <a:schemeClr val="accent2">
              <a:lumMod val="60000"/>
              <a:lumOff val="40000"/>
            </a:schemeClr>
          </a:solidFill>
        </p:spPr>
        <p:txBody>
          <a:bodyPr>
            <a:spAutoFit/>
          </a:bodyPr>
          <a:lstStyle/>
          <a:p>
            <a:pPr eaLnBrk="1" fontAlgn="auto" hangingPunct="1">
              <a:spcBef>
                <a:spcPts val="0"/>
              </a:spcBef>
              <a:spcAft>
                <a:spcPts val="0"/>
              </a:spcAft>
              <a:defRPr/>
            </a:pPr>
            <a:r>
              <a:rPr lang="en-GB" dirty="0">
                <a:latin typeface="+mn-lt"/>
                <a:ea typeface="Arial"/>
                <a:cs typeface="Arial"/>
                <a:sym typeface="Arial"/>
              </a:rPr>
              <a:t>P</a:t>
            </a:r>
            <a:r>
              <a:rPr lang="en-GB" sz="2200" dirty="0">
                <a:latin typeface="+mn-lt"/>
                <a:ea typeface="Arial"/>
                <a:cs typeface="Arial"/>
                <a:sym typeface="Arial"/>
              </a:rPr>
              <a:t>eople in communities, like schools or clubs, often make up rules to help everyone get along.</a:t>
            </a:r>
          </a:p>
        </p:txBody>
      </p:sp>
    </p:spTree>
    <p:extLst>
      <p:ext uri="{BB962C8B-B14F-4D97-AF65-F5344CB8AC3E}">
        <p14:creationId xmlns:p14="http://schemas.microsoft.com/office/powerpoint/2010/main" val="1135992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1000"/>
                                        <p:tgtEl>
                                          <p:spTgt spid="3"/>
                                        </p:tgtEl>
                                      </p:cBhvr>
                                    </p:animEffect>
                                    <p:anim calcmode="lin" valueType="num">
                                      <p:cBhvr>
                                        <p:cTn id="16" dur="1000" fill="hold"/>
                                        <p:tgtEl>
                                          <p:spTgt spid="3"/>
                                        </p:tgtEl>
                                        <p:attrNameLst>
                                          <p:attrName>ppt_x</p:attrName>
                                        </p:attrNameLst>
                                      </p:cBhvr>
                                      <p:tavLst>
                                        <p:tav tm="0">
                                          <p:val>
                                            <p:strVal val="#ppt_x"/>
                                          </p:val>
                                        </p:tav>
                                        <p:tav tm="100000">
                                          <p:val>
                                            <p:strVal val="#ppt_x"/>
                                          </p:val>
                                        </p:tav>
                                      </p:tavLst>
                                    </p:anim>
                                    <p:anim calcmode="lin" valueType="num">
                                      <p:cBhvr>
                                        <p:cTn id="17" dur="1000" fill="hold"/>
                                        <p:tgtEl>
                                          <p:spTgt spid="3"/>
                                        </p:tgtEl>
                                        <p:attrNameLst>
                                          <p:attrName>ppt_y</p:attrName>
                                        </p:attrNameLst>
                                      </p:cBhvr>
                                      <p:tavLst>
                                        <p:tav tm="0">
                                          <p:val>
                                            <p:strVal val="#ppt_y+.1"/>
                                          </p:val>
                                        </p:tav>
                                        <p:tav tm="100000">
                                          <p:val>
                                            <p:strVal val="#ppt_y"/>
                                          </p:val>
                                        </p:tav>
                                      </p:tavLst>
                                    </p:anim>
                                  </p:childTnLst>
                                </p:cTn>
                              </p:par>
                              <p:par>
                                <p:cTn id="18" presetID="42" presetClass="entr" presetSubtype="0" fill="hold" nodeType="with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fade">
                                      <p:cBhvr>
                                        <p:cTn id="20" dur="1000"/>
                                        <p:tgtEl>
                                          <p:spTgt spid="2"/>
                                        </p:tgtEl>
                                      </p:cBhvr>
                                    </p:animEffect>
                                    <p:anim calcmode="lin" valueType="num">
                                      <p:cBhvr>
                                        <p:cTn id="21" dur="1000" fill="hold"/>
                                        <p:tgtEl>
                                          <p:spTgt spid="2"/>
                                        </p:tgtEl>
                                        <p:attrNameLst>
                                          <p:attrName>ppt_x</p:attrName>
                                        </p:attrNameLst>
                                      </p:cBhvr>
                                      <p:tavLst>
                                        <p:tav tm="0">
                                          <p:val>
                                            <p:strVal val="#ppt_x"/>
                                          </p:val>
                                        </p:tav>
                                        <p:tav tm="100000">
                                          <p:val>
                                            <p:strVal val="#ppt_x"/>
                                          </p:val>
                                        </p:tav>
                                      </p:tavLst>
                                    </p:anim>
                                    <p:anim calcmode="lin" valueType="num">
                                      <p:cBhvr>
                                        <p:cTn id="22"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P spid="1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0"/>
          <p:cNvSpPr>
            <a:spLocks noGrp="1" noChangeArrowheads="1"/>
          </p:cNvSpPr>
          <p:nvPr>
            <p:ph type="title"/>
          </p:nvPr>
        </p:nvSpPr>
        <p:spPr>
          <a:xfrm>
            <a:off x="457200" y="479425"/>
            <a:ext cx="8220075" cy="993775"/>
          </a:xfrm>
        </p:spPr>
        <p:txBody>
          <a:bodyPr/>
          <a:lstStyle/>
          <a:p>
            <a:pPr eaLnBrk="1" hangingPunct="1"/>
            <a:r>
              <a:rPr lang="en-US" altLang="en-US" sz="3600"/>
              <a:t>Laws</a:t>
            </a:r>
            <a:endParaRPr lang="en-GB" altLang="en-US" sz="2800"/>
          </a:p>
        </p:txBody>
      </p:sp>
      <p:sp>
        <p:nvSpPr>
          <p:cNvPr id="4" name="Rectangle 3">
            <a:extLst>
              <a:ext uri="{FF2B5EF4-FFF2-40B4-BE49-F238E27FC236}">
                <a16:creationId xmlns:a16="http://schemas.microsoft.com/office/drawing/2014/main" id="{A3604914-2DF5-4F78-8D4E-D320EF082B56}"/>
              </a:ext>
            </a:extLst>
          </p:cNvPr>
          <p:cNvSpPr/>
          <p:nvPr/>
        </p:nvSpPr>
        <p:spPr>
          <a:xfrm>
            <a:off x="1688123" y="1352550"/>
            <a:ext cx="6700227" cy="830997"/>
          </a:xfrm>
          <a:prstGeom prst="rect">
            <a:avLst/>
          </a:prstGeom>
          <a:solidFill>
            <a:schemeClr val="accent2">
              <a:lumMod val="60000"/>
              <a:lumOff val="40000"/>
            </a:schemeClr>
          </a:solidFill>
        </p:spPr>
        <p:txBody>
          <a:bodyPr wrap="square">
            <a:spAutoFit/>
          </a:bodyPr>
          <a:lstStyle/>
          <a:p>
            <a:pPr lvl="1" eaLnBrk="1" fontAlgn="auto" hangingPunct="1">
              <a:spcBef>
                <a:spcPts val="0"/>
              </a:spcBef>
              <a:spcAft>
                <a:spcPts val="0"/>
              </a:spcAft>
              <a:defRPr/>
            </a:pPr>
            <a:r>
              <a:rPr lang="en-GB" sz="2400" dirty="0">
                <a:latin typeface="+mn-lt"/>
                <a:ea typeface="Arial"/>
                <a:cs typeface="Arial"/>
                <a:sym typeface="Arial"/>
              </a:rPr>
              <a:t>Rules can affect small groups of people, but laws affect most of us.</a:t>
            </a:r>
          </a:p>
        </p:txBody>
      </p:sp>
      <p:sp>
        <p:nvSpPr>
          <p:cNvPr id="5" name="Rectangle 4">
            <a:extLst>
              <a:ext uri="{FF2B5EF4-FFF2-40B4-BE49-F238E27FC236}">
                <a16:creationId xmlns:a16="http://schemas.microsoft.com/office/drawing/2014/main" id="{3BB11DB7-17A0-4818-ACAA-4DCBCE29D896}"/>
              </a:ext>
            </a:extLst>
          </p:cNvPr>
          <p:cNvSpPr/>
          <p:nvPr/>
        </p:nvSpPr>
        <p:spPr>
          <a:xfrm>
            <a:off x="755650" y="2225675"/>
            <a:ext cx="7632700" cy="830997"/>
          </a:xfrm>
          <a:prstGeom prst="rect">
            <a:avLst/>
          </a:prstGeom>
          <a:solidFill>
            <a:schemeClr val="accent2">
              <a:lumMod val="40000"/>
              <a:lumOff val="60000"/>
            </a:schemeClr>
          </a:solidFill>
        </p:spPr>
        <p:txBody>
          <a:bodyPr>
            <a:spAutoFit/>
          </a:bodyPr>
          <a:lstStyle/>
          <a:p>
            <a:pPr eaLnBrk="1" fontAlgn="auto" hangingPunct="1">
              <a:spcBef>
                <a:spcPts val="0"/>
              </a:spcBef>
              <a:spcAft>
                <a:spcPts val="0"/>
              </a:spcAft>
              <a:defRPr/>
            </a:pPr>
            <a:r>
              <a:rPr lang="en-GB" sz="2400" dirty="0">
                <a:latin typeface="+mn-lt"/>
                <a:ea typeface="Arial"/>
                <a:cs typeface="Arial"/>
                <a:sym typeface="Arial"/>
              </a:rPr>
              <a:t>Laws are based on the same ideas as rules, but they are different.</a:t>
            </a:r>
          </a:p>
        </p:txBody>
      </p:sp>
      <p:sp>
        <p:nvSpPr>
          <p:cNvPr id="6" name="Rectangle 5">
            <a:extLst>
              <a:ext uri="{FF2B5EF4-FFF2-40B4-BE49-F238E27FC236}">
                <a16:creationId xmlns:a16="http://schemas.microsoft.com/office/drawing/2014/main" id="{4A21CBE7-BFED-426E-9667-7FC78E755866}"/>
              </a:ext>
            </a:extLst>
          </p:cNvPr>
          <p:cNvSpPr/>
          <p:nvPr/>
        </p:nvSpPr>
        <p:spPr>
          <a:xfrm>
            <a:off x="755650" y="3086100"/>
            <a:ext cx="7632700" cy="830997"/>
          </a:xfrm>
          <a:prstGeom prst="rect">
            <a:avLst/>
          </a:prstGeom>
          <a:solidFill>
            <a:schemeClr val="accent2">
              <a:lumMod val="60000"/>
              <a:lumOff val="40000"/>
            </a:schemeClr>
          </a:solidFill>
        </p:spPr>
        <p:txBody>
          <a:bodyPr>
            <a:spAutoFit/>
          </a:bodyPr>
          <a:lstStyle/>
          <a:p>
            <a:pPr eaLnBrk="1" fontAlgn="auto" hangingPunct="1">
              <a:spcBef>
                <a:spcPts val="0"/>
              </a:spcBef>
              <a:spcAft>
                <a:spcPts val="0"/>
              </a:spcAft>
              <a:defRPr/>
            </a:pPr>
            <a:r>
              <a:rPr lang="en-GB" sz="2400" dirty="0">
                <a:latin typeface="+mn-lt"/>
                <a:ea typeface="Arial"/>
                <a:cs typeface="Arial"/>
                <a:sym typeface="Arial"/>
              </a:rPr>
              <a:t>We don’t make laws ourselves. Laws are made in parliament.</a:t>
            </a:r>
          </a:p>
        </p:txBody>
      </p:sp>
      <p:sp>
        <p:nvSpPr>
          <p:cNvPr id="7" name="Rectangle 6">
            <a:extLst>
              <a:ext uri="{FF2B5EF4-FFF2-40B4-BE49-F238E27FC236}">
                <a16:creationId xmlns:a16="http://schemas.microsoft.com/office/drawing/2014/main" id="{07F35804-3F85-4615-BC3D-42477603E0A7}"/>
              </a:ext>
            </a:extLst>
          </p:cNvPr>
          <p:cNvSpPr/>
          <p:nvPr/>
        </p:nvSpPr>
        <p:spPr>
          <a:xfrm>
            <a:off x="755650" y="3959225"/>
            <a:ext cx="7632700" cy="1200329"/>
          </a:xfrm>
          <a:prstGeom prst="rect">
            <a:avLst/>
          </a:prstGeom>
          <a:solidFill>
            <a:schemeClr val="accent2">
              <a:lumMod val="40000"/>
              <a:lumOff val="60000"/>
            </a:schemeClr>
          </a:solidFill>
        </p:spPr>
        <p:txBody>
          <a:bodyPr>
            <a:spAutoFit/>
          </a:bodyPr>
          <a:lstStyle/>
          <a:p>
            <a:pPr eaLnBrk="1" fontAlgn="auto" hangingPunct="1">
              <a:spcBef>
                <a:spcPts val="0"/>
              </a:spcBef>
              <a:spcAft>
                <a:spcPts val="0"/>
              </a:spcAft>
              <a:defRPr/>
            </a:pPr>
            <a:r>
              <a:rPr lang="en-GB" sz="2400" dirty="0">
                <a:latin typeface="+mn-lt"/>
                <a:ea typeface="Arial"/>
                <a:cs typeface="Arial"/>
                <a:sym typeface="Arial"/>
              </a:rPr>
              <a:t>Members of parliament and members of the senate debate and vote on ideas for new laws to make</a:t>
            </a:r>
          </a:p>
          <a:p>
            <a:pPr eaLnBrk="1" fontAlgn="auto" hangingPunct="1">
              <a:spcBef>
                <a:spcPts val="0"/>
              </a:spcBef>
              <a:spcAft>
                <a:spcPts val="0"/>
              </a:spcAft>
              <a:defRPr/>
            </a:pPr>
            <a:r>
              <a:rPr lang="en-GB" sz="2400" dirty="0">
                <a:latin typeface="+mn-lt"/>
                <a:ea typeface="Arial"/>
                <a:cs typeface="Arial"/>
                <a:sym typeface="Arial"/>
              </a:rPr>
              <a:t>sure they are the best they can be.</a:t>
            </a:r>
          </a:p>
        </p:txBody>
      </p:sp>
      <p:sp>
        <p:nvSpPr>
          <p:cNvPr id="8" name="Rectangle 7">
            <a:extLst>
              <a:ext uri="{FF2B5EF4-FFF2-40B4-BE49-F238E27FC236}">
                <a16:creationId xmlns:a16="http://schemas.microsoft.com/office/drawing/2014/main" id="{58D638E5-0860-42CF-ABB1-3B379AA4E381}"/>
              </a:ext>
            </a:extLst>
          </p:cNvPr>
          <p:cNvSpPr/>
          <p:nvPr/>
        </p:nvSpPr>
        <p:spPr>
          <a:xfrm>
            <a:off x="755650" y="5201682"/>
            <a:ext cx="6334467" cy="1200329"/>
          </a:xfrm>
          <a:prstGeom prst="rect">
            <a:avLst/>
          </a:prstGeom>
          <a:solidFill>
            <a:schemeClr val="accent2">
              <a:lumMod val="60000"/>
              <a:lumOff val="40000"/>
            </a:schemeClr>
          </a:solidFill>
        </p:spPr>
        <p:txBody>
          <a:bodyPr wrap="square">
            <a:spAutoFit/>
          </a:bodyPr>
          <a:lstStyle/>
          <a:p>
            <a:pPr eaLnBrk="1" fontAlgn="auto" hangingPunct="1">
              <a:spcBef>
                <a:spcPts val="0"/>
              </a:spcBef>
              <a:spcAft>
                <a:spcPts val="0"/>
              </a:spcAft>
              <a:defRPr/>
            </a:pPr>
            <a:r>
              <a:rPr lang="en-GB" sz="2400" dirty="0">
                <a:latin typeface="+mn-lt"/>
                <a:ea typeface="Arial"/>
                <a:cs typeface="Arial"/>
                <a:sym typeface="Arial"/>
              </a:rPr>
              <a:t>If people break the law, then they are doing something illegal and they might have to pay a fine, or even go to prison.</a:t>
            </a:r>
          </a:p>
        </p:txBody>
      </p:sp>
      <p:sp>
        <p:nvSpPr>
          <p:cNvPr id="9" name="Oval 8"/>
          <p:cNvSpPr/>
          <p:nvPr/>
        </p:nvSpPr>
        <p:spPr>
          <a:xfrm>
            <a:off x="6889580" y="4492625"/>
            <a:ext cx="2254420" cy="2365375"/>
          </a:xfrm>
          <a:prstGeom prst="ellipse">
            <a:avLst/>
          </a:prstGeom>
          <a:blipFill>
            <a:blip r:embed="rId2"/>
            <a:stretch>
              <a:fillRect/>
            </a:stretch>
          </a:blipFill>
          <a:ln w="28575">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b="1" dirty="0">
              <a:ln w="22225">
                <a:solidFill>
                  <a:schemeClr val="accent2"/>
                </a:solidFill>
                <a:prstDash val="solid"/>
              </a:ln>
              <a:solidFill>
                <a:schemeClr val="accent2">
                  <a:lumMod val="40000"/>
                  <a:lumOff val="60000"/>
                </a:schemeClr>
              </a:solidFill>
            </a:endParaRPr>
          </a:p>
        </p:txBody>
      </p:sp>
      <p:pic>
        <p:nvPicPr>
          <p:cNvPr id="10"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1697"/>
            <a:ext cx="2260600" cy="22416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47184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500"/>
                                        <p:tgtEl>
                                          <p:spTgt spid="7"/>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animBg="1"/>
      <p:bldP spid="5" grpId="0" animBg="1"/>
      <p:bldP spid="6" grpId="0" animBg="1"/>
      <p:bldP spid="7" grpId="0" animBg="1"/>
      <p:bldP spid="8"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F00AB34-3990-4521-BC2F-889791C3A62A}"/>
              </a:ext>
            </a:extLst>
          </p:cNvPr>
          <p:cNvSpPr/>
          <p:nvPr/>
        </p:nvSpPr>
        <p:spPr>
          <a:xfrm>
            <a:off x="792163" y="1473200"/>
            <a:ext cx="4666102" cy="4576226"/>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GB"/>
          </a:p>
        </p:txBody>
      </p:sp>
      <p:sp>
        <p:nvSpPr>
          <p:cNvPr id="4" name="Title 20"/>
          <p:cNvSpPr>
            <a:spLocks noGrp="1" noChangeArrowheads="1"/>
          </p:cNvSpPr>
          <p:nvPr>
            <p:ph type="title"/>
          </p:nvPr>
        </p:nvSpPr>
        <p:spPr>
          <a:xfrm>
            <a:off x="457200" y="479425"/>
            <a:ext cx="8220075" cy="993775"/>
          </a:xfrm>
        </p:spPr>
        <p:txBody>
          <a:bodyPr/>
          <a:lstStyle/>
          <a:p>
            <a:pPr eaLnBrk="1" hangingPunct="1"/>
            <a:r>
              <a:rPr lang="en-US" altLang="en-US" sz="3600" dirty="0"/>
              <a:t>Laws Are Made To…</a:t>
            </a:r>
            <a:endParaRPr lang="en-GB" altLang="en-US" sz="2800" dirty="0"/>
          </a:p>
        </p:txBody>
      </p:sp>
      <p:sp>
        <p:nvSpPr>
          <p:cNvPr id="5" name="Rectangle 4">
            <a:extLst>
              <a:ext uri="{FF2B5EF4-FFF2-40B4-BE49-F238E27FC236}">
                <a16:creationId xmlns:a16="http://schemas.microsoft.com/office/drawing/2014/main" id="{A3604914-2DF5-4F78-8D4E-D320EF082B56}"/>
              </a:ext>
            </a:extLst>
          </p:cNvPr>
          <p:cNvSpPr/>
          <p:nvPr/>
        </p:nvSpPr>
        <p:spPr>
          <a:xfrm>
            <a:off x="990026" y="1278889"/>
            <a:ext cx="4270375" cy="4770537"/>
          </a:xfrm>
          <a:prstGeom prst="rect">
            <a:avLst/>
          </a:prstGeom>
          <a:noFill/>
        </p:spPr>
        <p:txBody>
          <a:bodyPr>
            <a:spAutoFit/>
          </a:bodyPr>
          <a:lstStyle/>
          <a:p>
            <a:pPr marL="285750" indent="-285750" eaLnBrk="1" fontAlgn="auto" hangingPunct="1">
              <a:spcBef>
                <a:spcPts val="0"/>
              </a:spcBef>
              <a:spcAft>
                <a:spcPts val="0"/>
              </a:spcAft>
              <a:buFont typeface="Arial" panose="020B0604020202020204" pitchFamily="34" charset="0"/>
              <a:buChar char="•"/>
              <a:defRPr/>
            </a:pPr>
            <a:endParaRPr lang="en-GB" sz="2200" dirty="0">
              <a:latin typeface="+mn-lt"/>
              <a:ea typeface="Arial"/>
              <a:cs typeface="Arial"/>
              <a:sym typeface="Arial"/>
            </a:endParaRPr>
          </a:p>
          <a:p>
            <a:pPr marL="285750" indent="-285750" eaLnBrk="1" fontAlgn="auto" hangingPunct="1">
              <a:spcBef>
                <a:spcPts val="0"/>
              </a:spcBef>
              <a:spcAft>
                <a:spcPts val="0"/>
              </a:spcAft>
              <a:buFont typeface="Arial" panose="020B0604020202020204" pitchFamily="34" charset="0"/>
              <a:buChar char="•"/>
              <a:defRPr/>
            </a:pPr>
            <a:r>
              <a:rPr lang="en-GB" sz="2400" dirty="0">
                <a:latin typeface="+mn-lt"/>
                <a:ea typeface="Arial"/>
                <a:cs typeface="Arial"/>
                <a:sym typeface="Arial"/>
              </a:rPr>
              <a:t>keep us safe and protect us;</a:t>
            </a:r>
          </a:p>
          <a:p>
            <a:pPr marL="285750" indent="-285750" eaLnBrk="1" fontAlgn="auto" hangingPunct="1">
              <a:spcBef>
                <a:spcPts val="0"/>
              </a:spcBef>
              <a:spcAft>
                <a:spcPts val="0"/>
              </a:spcAft>
              <a:buFont typeface="Arial" panose="020B0604020202020204" pitchFamily="34" charset="0"/>
              <a:buChar char="•"/>
              <a:defRPr/>
            </a:pPr>
            <a:endParaRPr lang="en-GB" sz="2400" dirty="0">
              <a:latin typeface="+mn-lt"/>
              <a:ea typeface="Arial"/>
              <a:cs typeface="Arial"/>
              <a:sym typeface="Arial"/>
            </a:endParaRPr>
          </a:p>
          <a:p>
            <a:pPr marL="285750" indent="-285750" eaLnBrk="1" fontAlgn="auto" hangingPunct="1">
              <a:spcBef>
                <a:spcPts val="0"/>
              </a:spcBef>
              <a:spcAft>
                <a:spcPts val="0"/>
              </a:spcAft>
              <a:buFont typeface="Arial" panose="020B0604020202020204" pitchFamily="34" charset="0"/>
              <a:buChar char="•"/>
              <a:defRPr/>
            </a:pPr>
            <a:r>
              <a:rPr lang="en-GB" sz="2400" dirty="0">
                <a:latin typeface="+mn-lt"/>
                <a:ea typeface="Arial"/>
                <a:cs typeface="Arial"/>
                <a:sym typeface="Arial"/>
              </a:rPr>
              <a:t>ensure people behave so they don’t hurt themselves or others;</a:t>
            </a:r>
          </a:p>
          <a:p>
            <a:pPr marL="285750" indent="-285750" eaLnBrk="1" fontAlgn="auto" hangingPunct="1">
              <a:spcBef>
                <a:spcPts val="0"/>
              </a:spcBef>
              <a:spcAft>
                <a:spcPts val="0"/>
              </a:spcAft>
              <a:buFont typeface="Arial" panose="020B0604020202020204" pitchFamily="34" charset="0"/>
              <a:buChar char="•"/>
              <a:defRPr/>
            </a:pPr>
            <a:endParaRPr lang="en-GB" sz="2400" dirty="0">
              <a:latin typeface="+mn-lt"/>
              <a:ea typeface="Arial"/>
              <a:cs typeface="Arial"/>
              <a:sym typeface="Arial"/>
            </a:endParaRPr>
          </a:p>
          <a:p>
            <a:pPr marL="285750" indent="-285750" eaLnBrk="1" fontAlgn="auto" hangingPunct="1">
              <a:spcBef>
                <a:spcPts val="0"/>
              </a:spcBef>
              <a:spcAft>
                <a:spcPts val="0"/>
              </a:spcAft>
              <a:buFont typeface="Arial" panose="020B0604020202020204" pitchFamily="34" charset="0"/>
              <a:buChar char="•"/>
              <a:defRPr/>
            </a:pPr>
            <a:r>
              <a:rPr lang="en-GB" sz="2400" dirty="0">
                <a:latin typeface="+mn-lt"/>
                <a:ea typeface="Arial"/>
                <a:cs typeface="Arial"/>
                <a:sym typeface="Arial"/>
              </a:rPr>
              <a:t>make sure everything is fair and people can access their rights;</a:t>
            </a:r>
          </a:p>
          <a:p>
            <a:pPr marL="285750" indent="-285750" eaLnBrk="1" fontAlgn="auto" hangingPunct="1">
              <a:spcBef>
                <a:spcPts val="0"/>
              </a:spcBef>
              <a:spcAft>
                <a:spcPts val="0"/>
              </a:spcAft>
              <a:buFont typeface="Arial" panose="020B0604020202020204" pitchFamily="34" charset="0"/>
              <a:buChar char="•"/>
              <a:defRPr/>
            </a:pPr>
            <a:endParaRPr lang="en-GB" sz="2400" dirty="0">
              <a:latin typeface="+mn-lt"/>
              <a:ea typeface="Arial"/>
              <a:cs typeface="Arial"/>
              <a:sym typeface="Arial"/>
            </a:endParaRPr>
          </a:p>
          <a:p>
            <a:pPr marL="285750" indent="-285750" eaLnBrk="1" fontAlgn="auto" hangingPunct="1">
              <a:spcBef>
                <a:spcPts val="0"/>
              </a:spcBef>
              <a:spcAft>
                <a:spcPts val="0"/>
              </a:spcAft>
              <a:buFont typeface="Arial" panose="020B0604020202020204" pitchFamily="34" charset="0"/>
              <a:buChar char="•"/>
              <a:defRPr/>
            </a:pPr>
            <a:r>
              <a:rPr lang="en-GB" sz="2400" dirty="0">
                <a:latin typeface="+mn-lt"/>
                <a:ea typeface="Arial"/>
                <a:cs typeface="Arial"/>
                <a:sym typeface="Arial"/>
              </a:rPr>
              <a:t>solve conflicts (fights).</a:t>
            </a:r>
          </a:p>
          <a:p>
            <a:pPr eaLnBrk="1" fontAlgn="auto" hangingPunct="1">
              <a:spcBef>
                <a:spcPts val="0"/>
              </a:spcBef>
              <a:spcAft>
                <a:spcPts val="0"/>
              </a:spcAft>
              <a:defRPr/>
            </a:pPr>
            <a:endParaRPr lang="en-GB" dirty="0">
              <a:latin typeface="+mn-lt"/>
              <a:ea typeface="Arial"/>
              <a:cs typeface="Arial"/>
              <a:sym typeface="Arial"/>
            </a:endParaRPr>
          </a:p>
        </p:txBody>
      </p:sp>
      <p:pic>
        <p:nvPicPr>
          <p:cNvPr id="6" name="Picture 3"/>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85861" y="3725695"/>
            <a:ext cx="3514725" cy="268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83992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5049BA-11A8-4F1A-AAD2-AE1FB06AA704}"/>
              </a:ext>
            </a:extLst>
          </p:cNvPr>
          <p:cNvSpPr>
            <a:spLocks noGrp="1"/>
          </p:cNvSpPr>
          <p:nvPr>
            <p:ph type="title"/>
          </p:nvPr>
        </p:nvSpPr>
        <p:spPr/>
        <p:txBody>
          <a:bodyPr/>
          <a:lstStyle/>
          <a:p>
            <a:r>
              <a:rPr lang="en-AU" dirty="0"/>
              <a:t>Watch the video closely, </a:t>
            </a:r>
            <a:br>
              <a:rPr lang="en-AU" dirty="0"/>
            </a:br>
            <a:r>
              <a:rPr lang="en-AU" dirty="0"/>
              <a:t>there is a quiz at the end </a:t>
            </a:r>
          </a:p>
        </p:txBody>
      </p:sp>
      <p:pic>
        <p:nvPicPr>
          <p:cNvPr id="3" name="Picture 2">
            <a:hlinkClick r:id="rId3"/>
            <a:extLst>
              <a:ext uri="{FF2B5EF4-FFF2-40B4-BE49-F238E27FC236}">
                <a16:creationId xmlns:a16="http://schemas.microsoft.com/office/drawing/2014/main" id="{7A453D9B-C546-497E-81C2-C93E9487347E}"/>
              </a:ext>
            </a:extLst>
          </p:cNvPr>
          <p:cNvPicPr>
            <a:picLocks noChangeAspect="1"/>
          </p:cNvPicPr>
          <p:nvPr/>
        </p:nvPicPr>
        <p:blipFill rotWithShape="1">
          <a:blip r:embed="rId4"/>
          <a:srcRect l="6461" t="8475" r="5000" b="8885"/>
          <a:stretch/>
        </p:blipFill>
        <p:spPr>
          <a:xfrm>
            <a:off x="1366835" y="1473201"/>
            <a:ext cx="6400800" cy="3358890"/>
          </a:xfrm>
          <a:prstGeom prst="rect">
            <a:avLst/>
          </a:prstGeom>
        </p:spPr>
      </p:pic>
      <p:pic>
        <p:nvPicPr>
          <p:cNvPr id="5" name="Graphic 4" descr="Presentation with media">
            <a:hlinkClick r:id="rId3"/>
            <a:extLst>
              <a:ext uri="{FF2B5EF4-FFF2-40B4-BE49-F238E27FC236}">
                <a16:creationId xmlns:a16="http://schemas.microsoft.com/office/drawing/2014/main" id="{4093BA82-69A7-4292-85C1-AE89865C31C8}"/>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856868" y="4958371"/>
            <a:ext cx="1420734" cy="1420734"/>
          </a:xfrm>
          <a:prstGeom prst="rect">
            <a:avLst/>
          </a:prstGeom>
        </p:spPr>
      </p:pic>
    </p:spTree>
    <p:extLst>
      <p:ext uri="{BB962C8B-B14F-4D97-AF65-F5344CB8AC3E}">
        <p14:creationId xmlns:p14="http://schemas.microsoft.com/office/powerpoint/2010/main" val="3947885406"/>
      </p:ext>
    </p:extLst>
  </p:cSld>
  <p:clrMapOvr>
    <a:masterClrMapping/>
  </p:clrMapOvr>
</p:sld>
</file>

<file path=ppt/theme/theme1.xml><?xml version="1.0" encoding="utf-8"?>
<a:theme xmlns:a="http://schemas.openxmlformats.org/drawingml/2006/main" name="Office Theme">
  <a:themeElements>
    <a:clrScheme name="Twinkl Template">
      <a:dk1>
        <a:srgbClr val="1C1C1C"/>
      </a:dk1>
      <a:lt1>
        <a:sysClr val="window" lastClr="FFFFFF"/>
      </a:lt1>
      <a:dk2>
        <a:srgbClr val="4A4A4A"/>
      </a:dk2>
      <a:lt2>
        <a:srgbClr val="F4F2F2"/>
      </a:lt2>
      <a:accent1>
        <a:srgbClr val="E34192"/>
      </a:accent1>
      <a:accent2>
        <a:srgbClr val="EB8634"/>
      </a:accent2>
      <a:accent3>
        <a:srgbClr val="E6C734"/>
      </a:accent3>
      <a:accent4>
        <a:srgbClr val="79AD42"/>
      </a:accent4>
      <a:accent5>
        <a:srgbClr val="23A7F9"/>
      </a:accent5>
      <a:accent6>
        <a:srgbClr val="954EBE"/>
      </a:accent6>
      <a:hlink>
        <a:srgbClr val="23A7F9"/>
      </a:hlink>
      <a:folHlink>
        <a:srgbClr val="757070"/>
      </a:folHlink>
    </a:clrScheme>
    <a:fontScheme name="Custom 1">
      <a:majorFont>
        <a:latin typeface="Twinkl Sb"/>
        <a:ea typeface=""/>
        <a:cs typeface=""/>
      </a:majorFont>
      <a:minorFont>
        <a:latin typeface="Twink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18A0DB"/>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PowerPoint Guidance.pptx" id="{34442D15-F5BB-4F73-9606-C8812E688AB8}" vid="{28CC8FB8-836C-49DA-A823-EC8BE3E520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PowerPoint Template</Template>
  <TotalTime>377</TotalTime>
  <Words>770</Words>
  <Application>Microsoft Office PowerPoint</Application>
  <PresentationFormat>On-screen Show (4:3)</PresentationFormat>
  <Paragraphs>81</Paragraphs>
  <Slides>17</Slides>
  <Notes>2</Notes>
  <HiddenSlides>2</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Twinkl SemiBold</vt:lpstr>
      <vt:lpstr>Arial</vt:lpstr>
      <vt:lpstr>Roboto</vt:lpstr>
      <vt:lpstr>Calibri</vt:lpstr>
      <vt:lpstr>Twinkl</vt:lpstr>
      <vt:lpstr>Office Theme</vt:lpstr>
      <vt:lpstr>PowerPoint Presentation</vt:lpstr>
      <vt:lpstr>PowerPoint Presentation</vt:lpstr>
      <vt:lpstr>PowerPoint Presentation</vt:lpstr>
      <vt:lpstr>PowerPoint Presentation</vt:lpstr>
      <vt:lpstr>Rules</vt:lpstr>
      <vt:lpstr>Why Do We Need Rules?</vt:lpstr>
      <vt:lpstr>Laws</vt:lpstr>
      <vt:lpstr>Laws Are Made To…</vt:lpstr>
      <vt:lpstr>Watch the video closely,  there is a quiz at the end </vt:lpstr>
      <vt:lpstr>Activity Sheet</vt:lpstr>
      <vt:lpstr>Part 2</vt:lpstr>
      <vt:lpstr>How Parliament makes laws</vt:lpstr>
      <vt:lpstr>PowerPoint Presentation</vt:lpstr>
      <vt:lpstr>Optional Activities</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Melissa Naisbitt</dc:creator>
  <cp:lastModifiedBy>SARGEANTSON Wendy [Narrogin Senior High School]</cp:lastModifiedBy>
  <cp:revision>21</cp:revision>
  <dcterms:created xsi:type="dcterms:W3CDTF">2019-10-10T12:43:11Z</dcterms:created>
  <dcterms:modified xsi:type="dcterms:W3CDTF">2020-11-03T14:11:29Z</dcterms:modified>
</cp:coreProperties>
</file>